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264" r:id="rId3"/>
    <p:sldId id="261" r:id="rId4"/>
    <p:sldId id="262" r:id="rId5"/>
    <p:sldId id="260" r:id="rId6"/>
    <p:sldId id="286" r:id="rId7"/>
    <p:sldId id="285" r:id="rId8"/>
    <p:sldId id="291" r:id="rId9"/>
    <p:sldId id="293" r:id="rId10"/>
    <p:sldId id="268" r:id="rId11"/>
    <p:sldId id="266" r:id="rId12"/>
    <p:sldId id="265" r:id="rId13"/>
    <p:sldId id="267" r:id="rId14"/>
    <p:sldId id="269" r:id="rId15"/>
    <p:sldId id="273" r:id="rId16"/>
    <p:sldId id="281" r:id="rId17"/>
    <p:sldId id="271" r:id="rId18"/>
    <p:sldId id="284" r:id="rId19"/>
    <p:sldId id="295" r:id="rId20"/>
    <p:sldId id="296" r:id="rId21"/>
    <p:sldId id="279" r:id="rId22"/>
    <p:sldId id="287" r:id="rId23"/>
    <p:sldId id="280" r:id="rId24"/>
    <p:sldId id="289" r:id="rId25"/>
    <p:sldId id="290" r:id="rId26"/>
    <p:sldId id="274" r:id="rId27"/>
    <p:sldId id="275" r:id="rId28"/>
    <p:sldId id="276" r:id="rId29"/>
    <p:sldId id="277" r:id="rId30"/>
    <p:sldId id="292" r:id="rId31"/>
    <p:sldId id="283" r:id="rId32"/>
    <p:sldId id="294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6"/>
    <a:srgbClr val="CC3300"/>
    <a:srgbClr val="000066"/>
    <a:srgbClr val="8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980" autoAdjust="0"/>
  </p:normalViewPr>
  <p:slideViewPr>
    <p:cSldViewPr snapToGrid="0">
      <p:cViewPr varScale="1">
        <p:scale>
          <a:sx n="74" d="100"/>
          <a:sy n="74" d="100"/>
        </p:scale>
        <p:origin x="4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0D98-17C8-40C7-95BE-BB4A0CDC5C51}" type="datetimeFigureOut">
              <a:rPr lang="tr-TR" smtClean="0"/>
              <a:t>29.11.2015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560FE-3735-46E5-B099-2C43004A49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4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60FE-3735-46E5-B099-2C43004A497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76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A4AFB-BEC3-4ACB-BEE9-251B5791D4F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37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51098" y="9429014"/>
            <a:ext cx="2944958" cy="4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8" tIns="46555" rIns="93108" bIns="4655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D86BC0-D509-4DC0-8964-2F3CFD752785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51098" y="9429014"/>
            <a:ext cx="2944958" cy="4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113" tIns="46557" rIns="93113" bIns="46557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D301CF-271A-456A-9FE2-6152156CD1FD}" type="slidenum">
              <a:rPr lang="en-GB" altLang="en-US" sz="10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1132676" y="744822"/>
            <a:ext cx="4532323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13" tIns="46557" rIns="93113" bIns="46557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en-US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453" name="Text Box 3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382"/>
              </a:spcBef>
              <a:tabLst>
                <a:tab pos="0" algn="l"/>
                <a:tab pos="931134" algn="l"/>
                <a:tab pos="1862267" algn="l"/>
                <a:tab pos="2793401" algn="l"/>
                <a:tab pos="3724534" algn="l"/>
                <a:tab pos="4655668" algn="l"/>
                <a:tab pos="5586801" algn="l"/>
                <a:tab pos="6517935" algn="l"/>
                <a:tab pos="7449068" algn="l"/>
                <a:tab pos="8380202" algn="l"/>
                <a:tab pos="9311335" algn="l"/>
                <a:tab pos="10242469" algn="l"/>
              </a:tabLst>
            </a:pPr>
            <a:r>
              <a:rPr lang="en-GB" altLang="en-US" smtClean="0">
                <a:latin typeface="Arial" pitchFamily="34" charset="0"/>
                <a:cs typeface="Lucida Sans Unicode" pitchFamily="34" charset="0"/>
              </a:rPr>
              <a:t>Median PFS all pts 24 months</a:t>
            </a:r>
          </a:p>
          <a:p>
            <a:pPr eaLnBrk="1" hangingPunct="1">
              <a:spcBef>
                <a:spcPts val="382"/>
              </a:spcBef>
              <a:tabLst>
                <a:tab pos="0" algn="l"/>
                <a:tab pos="931134" algn="l"/>
                <a:tab pos="1862267" algn="l"/>
                <a:tab pos="2793401" algn="l"/>
                <a:tab pos="3724534" algn="l"/>
                <a:tab pos="4655668" algn="l"/>
                <a:tab pos="5586801" algn="l"/>
                <a:tab pos="6517935" algn="l"/>
                <a:tab pos="7449068" algn="l"/>
                <a:tab pos="8380202" algn="l"/>
                <a:tab pos="9311335" algn="l"/>
                <a:tab pos="10242469" algn="l"/>
              </a:tabLst>
            </a:pPr>
            <a:r>
              <a:rPr lang="en-GB" altLang="en-US" smtClean="0">
                <a:latin typeface="Arial" pitchFamily="34" charset="0"/>
                <a:cs typeface="Lucida Sans Unicode" pitchFamily="34" charset="0"/>
              </a:rPr>
              <a:t>Median VGPR 24 4 year 28% 3y 28%</a:t>
            </a:r>
          </a:p>
          <a:p>
            <a:pPr eaLnBrk="1" hangingPunct="1">
              <a:spcBef>
                <a:spcPts val="382"/>
              </a:spcBef>
              <a:tabLst>
                <a:tab pos="0" algn="l"/>
                <a:tab pos="931134" algn="l"/>
                <a:tab pos="1862267" algn="l"/>
                <a:tab pos="2793401" algn="l"/>
                <a:tab pos="3724534" algn="l"/>
                <a:tab pos="4655668" algn="l"/>
                <a:tab pos="5586801" algn="l"/>
                <a:tab pos="6517935" algn="l"/>
                <a:tab pos="7449068" algn="l"/>
                <a:tab pos="8380202" algn="l"/>
                <a:tab pos="9311335" algn="l"/>
                <a:tab pos="10242469" algn="l"/>
              </a:tabLst>
            </a:pPr>
            <a:r>
              <a:rPr lang="en-GB" altLang="en-US" smtClean="0">
                <a:latin typeface="Arial" pitchFamily="34" charset="0"/>
                <a:cs typeface="Lucida Sans Unicode" pitchFamily="34" charset="0"/>
              </a:rPr>
              <a:t>Median PR 22   4 year 28% 3y 31%</a:t>
            </a:r>
          </a:p>
          <a:p>
            <a:pPr eaLnBrk="1" hangingPunct="1">
              <a:spcBef>
                <a:spcPts val="382"/>
              </a:spcBef>
              <a:tabLst>
                <a:tab pos="0" algn="l"/>
                <a:tab pos="931134" algn="l"/>
                <a:tab pos="1862267" algn="l"/>
                <a:tab pos="2793401" algn="l"/>
                <a:tab pos="3724534" algn="l"/>
                <a:tab pos="4655668" algn="l"/>
                <a:tab pos="5586801" algn="l"/>
                <a:tab pos="6517935" algn="l"/>
                <a:tab pos="7449068" algn="l"/>
                <a:tab pos="8380202" algn="l"/>
                <a:tab pos="9311335" algn="l"/>
                <a:tab pos="10242469" algn="l"/>
              </a:tabLst>
            </a:pPr>
            <a:r>
              <a:rPr lang="en-GB" altLang="en-US" smtClean="0">
                <a:latin typeface="Arial" pitchFamily="34" charset="0"/>
                <a:cs typeface="Lucida Sans Unicode" pitchFamily="34" charset="0"/>
              </a:rPr>
              <a:t>CR Median 64, 4year 62% 3 y 65%</a:t>
            </a:r>
          </a:p>
        </p:txBody>
      </p:sp>
    </p:spTree>
    <p:extLst>
      <p:ext uri="{BB962C8B-B14F-4D97-AF65-F5344CB8AC3E}">
        <p14:creationId xmlns:p14="http://schemas.microsoft.com/office/powerpoint/2010/main" val="333467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60FE-3735-46E5-B099-2C43004A497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76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A4AFB-BEC3-4ACB-BEE9-251B5791D4F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01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B3B7-45CE-411C-9D7D-B4D2760F87DF}" type="datetime1">
              <a:rPr lang="tr-TR" smtClean="0"/>
              <a:t>29.11.2015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85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969A-AD83-4921-8BD9-AE17D85808D6}" type="datetime1">
              <a:rPr lang="tr-TR" smtClean="0"/>
              <a:t>29.11.2015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79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FDA9-E6D7-43FC-B329-7E69C3E3E57B}" type="datetime1">
              <a:rPr lang="tr-TR" smtClean="0"/>
              <a:t>29.11.2015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65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35851B91-68BD-4E71-B201-07BFBCDBE1EC}" type="datetime1">
              <a:rPr lang="tr-TR" smtClean="0">
                <a:solidFill>
                  <a:prstClr val="black"/>
                </a:solidFill>
              </a:rPr>
              <a:t>29.11.2015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 Ali Zahit Bolaman 41. Ulusal Hematolojl Kongresi Antalya Ekim 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71D1-42CD-D44D-AC0F-FE582C1A0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BE7F-BED3-4FF6-A213-4277FA5B77CF}" type="datetime1">
              <a:rPr lang="tr-TR" smtClean="0"/>
              <a:t>29.11.2015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1DC-2E2C-42CA-A489-F5A8ECE1A53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3" hasCustomPrompt="1"/>
          </p:nvPr>
        </p:nvSpPr>
        <p:spPr>
          <a:xfrm>
            <a:off x="9124275" y="5624512"/>
            <a:ext cx="2832640" cy="9144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tr-TR" dirty="0" err="1" smtClean="0"/>
              <a:t>Dr</a:t>
            </a:r>
            <a:r>
              <a:rPr lang="tr-TR" dirty="0" smtClean="0"/>
              <a:t> Zahit </a:t>
            </a:r>
            <a:r>
              <a:rPr lang="tr-TR" dirty="0" err="1" smtClean="0"/>
              <a:t>Bolamanmetin</a:t>
            </a:r>
            <a:r>
              <a:rPr lang="tr-TR" dirty="0" smtClean="0"/>
              <a:t>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718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2E41-7BB2-432F-A4F3-CF170AEB6AF9}" type="datetime1">
              <a:rPr lang="tr-TR" smtClean="0"/>
              <a:t>29.11.2015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4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49FE-BFF9-4EB7-8A5C-400BD14151DC}" type="datetime1">
              <a:rPr lang="tr-TR" smtClean="0"/>
              <a:t>29.11.2015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91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D1D7-ED12-4A2E-8CEC-80BF5139514E}" type="datetime1">
              <a:rPr lang="tr-TR" smtClean="0"/>
              <a:t>29.11.2015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4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DB42-9271-4096-9324-E52A14629AC7}" type="datetime1">
              <a:rPr lang="tr-TR" smtClean="0"/>
              <a:t>29.11.2015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0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0971-B1D0-4C40-AA44-CC0A40E93302}" type="datetime1">
              <a:rPr lang="tr-TR" smtClean="0"/>
              <a:t>29.11.2015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05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1E86-9EFC-4D3B-ADE4-16391A1F0542}" type="datetime1">
              <a:rPr lang="tr-TR" smtClean="0"/>
              <a:t>29.11.2015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4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82D0-FD5F-4C5E-96B6-3D760334A51C}" type="datetime1">
              <a:rPr lang="tr-TR" smtClean="0"/>
              <a:t>29.11.2015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78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9C2D-82C9-45D7-951D-14C83296CED9}" type="datetime1">
              <a:rPr lang="tr-TR" smtClean="0"/>
              <a:t>29.11.2015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9000">
              <a:srgbClr val="002060"/>
            </a:gs>
            <a:gs pos="100000">
              <a:srgbClr val="0000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5077-1F27-4164-B7EC-BFE3AE87CFE0}" type="datetime1">
              <a:rPr lang="tr-TR" smtClean="0"/>
              <a:t>29.11.2015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3F21-F762-4484-94BF-F18E23B7A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22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r/url?sa=i&amp;rct=j&amp;q=&amp;esrc=s&amp;frm=1&amp;source=images&amp;cd=&amp;cad=rja&amp;docid=93jBdtbiK2DKjM&amp;tbnid=NT7zqeQvnzS8jM:&amp;ved=0CAUQjRw&amp;url=http://www.ensonhaber.com/ajda-pekkan-72-yasina-girdi-2013-02-14.html&amp;ei=qn-PUeDgAsi5O7rEgcgJ&amp;bvm=bv.46340616,d.ZWU&amp;psig=AFQjCNGc7qk0ULcAtrxfzebZ7c96jat-rw&amp;ust=13684451935029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hyperlink" Target="http://www.google.com.tr/url?sa=i&amp;rct=j&amp;q=&amp;esrc=s&amp;source=images&amp;cd=&amp;cad=rja&amp;uact=8&amp;ved=0CAcQjRxqFQoTCOj1u6So48cCFYPJFAodW7YIAQ&amp;url=http://www.geziwow.com/sehirler/aydin-hakkinda-tum-bilgiler.html&amp;psig=AFQjCNEhl_AVcFEEoyWjHS_BPX3CKW-zAw&amp;ust=1441658756276759" TargetMode="External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07445" y="2674374"/>
            <a:ext cx="9753600" cy="181881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Yeni Tanı Transplant Adayı Olmayan Multipl </a:t>
            </a:r>
            <a:r>
              <a:rPr lang="tr-TR" b="1" dirty="0" err="1" smtClean="0">
                <a:solidFill>
                  <a:srgbClr val="FFFF00"/>
                </a:solidFill>
              </a:rPr>
              <a:t>Myelomda</a:t>
            </a:r>
            <a:r>
              <a:rPr lang="tr-TR" b="1" dirty="0" smtClean="0">
                <a:solidFill>
                  <a:srgbClr val="FFFF00"/>
                </a:solidFill>
              </a:rPr>
              <a:t>  Tedavi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830733" y="4743588"/>
            <a:ext cx="4074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 err="1" smtClean="0">
                <a:solidFill>
                  <a:schemeClr val="bg1"/>
                </a:solidFill>
              </a:rPr>
              <a:t>Dr</a:t>
            </a:r>
            <a:r>
              <a:rPr lang="tr-TR" sz="2000" dirty="0" smtClean="0">
                <a:solidFill>
                  <a:schemeClr val="bg1"/>
                </a:solidFill>
              </a:rPr>
              <a:t> Ali Zahit Bolaman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Adnan Menderes Üniversitesi 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Tıp Fakültesi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15" y="163965"/>
            <a:ext cx="7718861" cy="17542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23" y="6056672"/>
            <a:ext cx="1999072" cy="8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8480"/>
            <a:ext cx="10515600" cy="93273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</a:rPr>
              <a:t>HKH’na</a:t>
            </a:r>
            <a:r>
              <a:rPr lang="tr-TR" sz="4000" dirty="0" smtClean="0">
                <a:solidFill>
                  <a:srgbClr val="FFFF00"/>
                </a:solidFill>
              </a:rPr>
              <a:t> Uygun Olmayan </a:t>
            </a:r>
            <a:r>
              <a:rPr lang="tr-TR" sz="4000" dirty="0" err="1" smtClean="0">
                <a:solidFill>
                  <a:srgbClr val="FFFF00"/>
                </a:solidFill>
              </a:rPr>
              <a:t>HastalardaTedavi</a:t>
            </a:r>
            <a:r>
              <a:rPr lang="tr-TR" sz="4000" dirty="0" smtClean="0">
                <a:solidFill>
                  <a:srgbClr val="FFFF00"/>
                </a:solidFill>
              </a:rPr>
              <a:t> Seçimini Etkileyen Faktörler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84438" y="1743405"/>
            <a:ext cx="5594555" cy="511738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Transplantasyona engel olan nedir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7678993" y="1900951"/>
            <a:ext cx="727587" cy="20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406580" y="1694704"/>
            <a:ext cx="100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Yaş ?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i.ensonhaber.com/resimler/diger/ajda_pekkan_33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126" y="2682518"/>
            <a:ext cx="6560456" cy="3333136"/>
          </a:xfrm>
          <a:prstGeom prst="rect">
            <a:avLst/>
          </a:prstGeom>
          <a:noFill/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3155" r="14155" b="11157"/>
          <a:stretch/>
        </p:blipFill>
        <p:spPr>
          <a:xfrm>
            <a:off x="1229033" y="2682518"/>
            <a:ext cx="2379406" cy="3333136"/>
          </a:xfrm>
          <a:prstGeom prst="rect">
            <a:avLst/>
          </a:prstGeom>
        </p:spPr>
      </p:pic>
      <p:sp>
        <p:nvSpPr>
          <p:cNvPr id="11" name="11 Dikdörtgen"/>
          <p:cNvSpPr/>
          <p:nvPr/>
        </p:nvSpPr>
        <p:spPr>
          <a:xfrm>
            <a:off x="1429294" y="4073574"/>
            <a:ext cx="1591437" cy="18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70870" cy="365125"/>
          </a:xfrm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Dr</a:t>
            </a:r>
            <a:r>
              <a:rPr lang="tr-TR" dirty="0" smtClean="0">
                <a:solidFill>
                  <a:schemeClr val="bg1"/>
                </a:solidFill>
              </a:rPr>
              <a:t> Ali Zahit Bolaman 41. Ulusal </a:t>
            </a:r>
            <a:r>
              <a:rPr lang="tr-TR" dirty="0" err="1" smtClean="0">
                <a:solidFill>
                  <a:schemeClr val="bg1"/>
                </a:solidFill>
              </a:rPr>
              <a:t>Hematolojl</a:t>
            </a:r>
            <a:r>
              <a:rPr lang="tr-TR" dirty="0" smtClean="0">
                <a:solidFill>
                  <a:schemeClr val="bg1"/>
                </a:solidFill>
              </a:rPr>
              <a:t> Kongresi Antalya Ekim 2015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2285"/>
          </a:xfr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rgbClr val="FFFF00"/>
                </a:solidFill>
              </a:rPr>
              <a:t>Melfalan</a:t>
            </a:r>
            <a:r>
              <a:rPr lang="tr-TR" dirty="0" smtClean="0">
                <a:solidFill>
                  <a:srgbClr val="FFFF00"/>
                </a:solidFill>
              </a:rPr>
              <a:t> İçeren Tedaviler 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94199"/>
              </p:ext>
            </p:extLst>
          </p:nvPr>
        </p:nvGraphicFramePr>
        <p:xfrm>
          <a:off x="0" y="652283"/>
          <a:ext cx="12192000" cy="620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881"/>
                <a:gridCol w="1185706"/>
                <a:gridCol w="1457011"/>
                <a:gridCol w="1899138"/>
                <a:gridCol w="1477108"/>
                <a:gridCol w="1617785"/>
                <a:gridCol w="2917371"/>
              </a:tblGrid>
              <a:tr h="47960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Tedavi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İdame 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%TR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PFS  ay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Sağkalım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ay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Kaynak 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071612"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l"/>
                      <a:r>
                        <a:rPr lang="tr-TR" sz="2000" b="1" dirty="0" smtClean="0"/>
                        <a:t>MP </a:t>
                      </a:r>
                    </a:p>
                    <a:p>
                      <a:pPr algn="l"/>
                      <a:r>
                        <a:rPr lang="tr-TR" sz="2000" b="1" dirty="0" smtClean="0"/>
                        <a:t> </a:t>
                      </a:r>
                      <a:r>
                        <a:rPr lang="tr-TR" sz="2000" b="1" dirty="0" err="1" smtClean="0"/>
                        <a:t>vs</a:t>
                      </a:r>
                      <a:r>
                        <a:rPr lang="tr-TR" sz="2000" b="1" dirty="0" smtClean="0"/>
                        <a:t> </a:t>
                      </a:r>
                    </a:p>
                    <a:p>
                      <a:pPr algn="l"/>
                      <a:r>
                        <a:rPr lang="tr-TR" sz="2000" b="1" dirty="0" smtClean="0"/>
                        <a:t>MPT</a:t>
                      </a:r>
                    </a:p>
                    <a:p>
                      <a:endParaRPr lang="tr-TR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129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126</a:t>
                      </a:r>
                    </a:p>
                    <a:p>
                      <a:pPr algn="ctr"/>
                      <a:r>
                        <a:rPr lang="tr-TR" dirty="0" smtClean="0"/>
                        <a:t>196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125</a:t>
                      </a:r>
                    </a:p>
                    <a:p>
                      <a:pPr algn="ctr"/>
                      <a:r>
                        <a:rPr lang="tr-TR" dirty="0" smtClean="0"/>
                        <a:t>116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113</a:t>
                      </a:r>
                    </a:p>
                    <a:p>
                      <a:pPr algn="ctr"/>
                      <a:r>
                        <a:rPr lang="tr-TR" dirty="0" smtClean="0"/>
                        <a:t>165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167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182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181</a:t>
                      </a:r>
                    </a:p>
                    <a:p>
                      <a:pPr algn="ctr"/>
                      <a:r>
                        <a:rPr lang="tr-TR" dirty="0" smtClean="0"/>
                        <a:t>62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 60</a:t>
                      </a:r>
                    </a:p>
                    <a:p>
                      <a:pPr algn="ctr"/>
                      <a:r>
                        <a:rPr lang="tr-TR" dirty="0" smtClean="0"/>
                        <a:t>135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r-TR" dirty="0" err="1" smtClean="0"/>
                        <a:t>Prog</a:t>
                      </a:r>
                      <a:r>
                        <a:rPr lang="tr-TR" dirty="0" smtClean="0"/>
                        <a:t> dek T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aseline="0" dirty="0" smtClean="0"/>
                        <a:t>-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aseline="0" dirty="0" smtClean="0"/>
                        <a:t>-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r-TR" baseline="0" dirty="0" err="1" smtClean="0"/>
                        <a:t>Prog</a:t>
                      </a:r>
                      <a:r>
                        <a:rPr lang="tr-TR" baseline="0" dirty="0" smtClean="0"/>
                        <a:t> dek 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err="1" smtClean="0"/>
                        <a:t>Prog</a:t>
                      </a:r>
                      <a:r>
                        <a:rPr lang="tr-TR" baseline="0" dirty="0" smtClean="0"/>
                        <a:t> dek T</a:t>
                      </a:r>
                      <a:endParaRPr lang="tr-TR" dirty="0" smtClean="0"/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aseline="0" dirty="0" smtClean="0"/>
                        <a:t>-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aseline="0" dirty="0" smtClean="0"/>
                        <a:t>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2.4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  <a:p>
                      <a:r>
                        <a:rPr lang="tr-TR" dirty="0" smtClean="0"/>
                        <a:t>2.0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  <a:p>
                      <a:r>
                        <a:rPr lang="tr-TR" dirty="0" smtClean="0"/>
                        <a:t>1.0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vs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CR kullanılmadı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13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8.8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8.9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Kullanılabilir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değil</a:t>
                      </a:r>
                      <a:endParaRPr lang="tr-T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  <a:p>
                      <a:r>
                        <a:rPr lang="tr-TR" dirty="0" smtClean="0"/>
                        <a:t>18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28 </a:t>
                      </a:r>
                    </a:p>
                    <a:p>
                      <a:r>
                        <a:rPr lang="tr-TR" dirty="0" smtClean="0"/>
                        <a:t>24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  <a:p>
                      <a:r>
                        <a:rPr lang="tr-TR" dirty="0" smtClean="0"/>
                        <a:t> 9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14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22 </a:t>
                      </a:r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45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48 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33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29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3 yıl %62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28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32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Palumbo</a:t>
                      </a:r>
                      <a:r>
                        <a:rPr lang="tr-TR" sz="1800" dirty="0" smtClean="0"/>
                        <a:t>, </a:t>
                      </a:r>
                      <a:r>
                        <a:rPr lang="tr-TR" sz="1800" dirty="0" err="1" smtClean="0"/>
                        <a:t>Lancet</a:t>
                      </a:r>
                      <a:r>
                        <a:rPr lang="tr-TR" sz="1800" dirty="0" smtClean="0"/>
                        <a:t> 2006</a:t>
                      </a:r>
                    </a:p>
                    <a:p>
                      <a:r>
                        <a:rPr lang="tr-TR" sz="1800" dirty="0" err="1" smtClean="0"/>
                        <a:t>Facon</a:t>
                      </a:r>
                      <a:r>
                        <a:rPr lang="tr-TR" sz="1800" dirty="0" smtClean="0"/>
                        <a:t>,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Lancet</a:t>
                      </a:r>
                      <a:r>
                        <a:rPr lang="tr-TR" sz="1800" baseline="0" dirty="0" smtClean="0"/>
                        <a:t> 2007</a:t>
                      </a:r>
                    </a:p>
                    <a:p>
                      <a:r>
                        <a:rPr lang="tr-TR" sz="1800" baseline="0" dirty="0" err="1" smtClean="0"/>
                        <a:t>Hulin</a:t>
                      </a:r>
                      <a:r>
                        <a:rPr lang="tr-TR" sz="1800" baseline="0" dirty="0" smtClean="0"/>
                        <a:t>, J </a:t>
                      </a:r>
                      <a:r>
                        <a:rPr lang="tr-TR" sz="1800" baseline="0" dirty="0" err="1" smtClean="0"/>
                        <a:t>Clin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Oncol</a:t>
                      </a:r>
                      <a:r>
                        <a:rPr lang="tr-TR" sz="1800" baseline="0" dirty="0" smtClean="0"/>
                        <a:t> 2009</a:t>
                      </a:r>
                    </a:p>
                    <a:p>
                      <a:r>
                        <a:rPr lang="tr-TR" sz="1800" baseline="0" dirty="0" err="1" smtClean="0"/>
                        <a:t>Wijermans</a:t>
                      </a:r>
                      <a:r>
                        <a:rPr lang="tr-TR" sz="1800" baseline="0" dirty="0" smtClean="0"/>
                        <a:t>, J </a:t>
                      </a:r>
                      <a:r>
                        <a:rPr lang="tr-TR" sz="1800" baseline="0" dirty="0" err="1" smtClean="0"/>
                        <a:t>Clin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Oncol</a:t>
                      </a:r>
                      <a:r>
                        <a:rPr lang="tr-TR" sz="1800" baseline="0" dirty="0" smtClean="0"/>
                        <a:t> 2010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Waage</a:t>
                      </a:r>
                      <a:r>
                        <a:rPr lang="tr-TR" sz="1800" dirty="0" smtClean="0"/>
                        <a:t>,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smtClean="0"/>
                        <a:t>Blood </a:t>
                      </a:r>
                      <a:r>
                        <a:rPr lang="tr-TR" sz="1800" baseline="0" smtClean="0"/>
                        <a:t>2011</a:t>
                      </a:r>
                      <a:endParaRPr lang="tr-TR" sz="1800" dirty="0" smtClean="0"/>
                    </a:p>
                    <a:p>
                      <a:r>
                        <a:rPr lang="tr-TR" sz="1800" baseline="0" dirty="0" err="1" smtClean="0"/>
                        <a:t>Beksaç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Eur</a:t>
                      </a:r>
                      <a:r>
                        <a:rPr lang="tr-TR" sz="1800" baseline="0" dirty="0" smtClean="0"/>
                        <a:t> J </a:t>
                      </a:r>
                      <a:r>
                        <a:rPr lang="tr-TR" sz="1800" baseline="0" dirty="0" err="1" smtClean="0"/>
                        <a:t>Hemat</a:t>
                      </a:r>
                      <a:r>
                        <a:rPr lang="tr-TR" sz="1800" baseline="0" dirty="0" smtClean="0"/>
                        <a:t> 2011</a:t>
                      </a:r>
                    </a:p>
                    <a:p>
                      <a:r>
                        <a:rPr lang="tr-TR" sz="1800" baseline="0" dirty="0" err="1" smtClean="0"/>
                        <a:t>Sacchi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Leuk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lymp</a:t>
                      </a:r>
                      <a:r>
                        <a:rPr lang="tr-TR" sz="1800" baseline="0" dirty="0" smtClean="0"/>
                        <a:t> 2011 (</a:t>
                      </a:r>
                      <a:r>
                        <a:rPr lang="tr-TR" sz="1800" baseline="0" dirty="0" err="1" smtClean="0"/>
                        <a:t>abs</a:t>
                      </a:r>
                      <a:r>
                        <a:rPr lang="tr-TR" sz="1800" baseline="0" dirty="0" smtClean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47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MP </a:t>
                      </a:r>
                      <a:r>
                        <a:rPr lang="tr-TR" b="1" dirty="0" err="1" smtClean="0"/>
                        <a:t>vs</a:t>
                      </a:r>
                      <a:r>
                        <a:rPr lang="tr-TR" b="1" dirty="0" smtClean="0"/>
                        <a:t> MPR </a:t>
                      </a:r>
                    </a:p>
                    <a:p>
                      <a:r>
                        <a:rPr lang="tr-TR" b="1" dirty="0" err="1" smtClean="0"/>
                        <a:t>vs</a:t>
                      </a:r>
                      <a:r>
                        <a:rPr lang="tr-TR" b="1" dirty="0" smtClean="0"/>
                        <a:t> MPR-R </a:t>
                      </a:r>
                      <a:endParaRPr lang="tr-TR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154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152 </a:t>
                      </a:r>
                    </a:p>
                    <a:p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153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dirty="0" smtClean="0"/>
                        <a:t>-  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13 </a:t>
                      </a:r>
                    </a:p>
                    <a:p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18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12 </a:t>
                      </a:r>
                      <a:r>
                        <a:rPr lang="tr-TR" dirty="0" err="1" smtClean="0">
                          <a:solidFill>
                            <a:srgbClr val="FF0000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 15 </a:t>
                      </a:r>
                      <a:r>
                        <a:rPr lang="tr-TR" dirty="0" err="1" smtClean="0">
                          <a:solidFill>
                            <a:srgbClr val="FF0000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 31 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3 yıl % olasılık 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66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62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/>
                        <a:t>Palumbo, NEJM 2012 </a:t>
                      </a:r>
                    </a:p>
                    <a:p>
                      <a:r>
                        <a:rPr lang="tr-TR" smtClean="0"/>
                        <a:t>(MM-015)</a:t>
                      </a:r>
                      <a:endParaRPr lang="tr-TR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6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MPT </a:t>
                      </a:r>
                      <a:r>
                        <a:rPr lang="tr-TR" b="1" dirty="0" err="1" smtClean="0"/>
                        <a:t>vs</a:t>
                      </a:r>
                      <a:r>
                        <a:rPr lang="tr-TR" b="1" dirty="0" smtClean="0"/>
                        <a:t> Rd18 </a:t>
                      </a:r>
                      <a:r>
                        <a:rPr lang="tr-TR" b="1" dirty="0" err="1" smtClean="0"/>
                        <a:t>vs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Rdc</a:t>
                      </a:r>
                      <a:endParaRPr lang="tr-TR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547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545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541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-</a:t>
                      </a:r>
                      <a:r>
                        <a:rPr lang="tr-TR" baseline="0" dirty="0" smtClean="0"/>
                        <a:t>  -  </a:t>
                      </a:r>
                      <a:r>
                        <a:rPr lang="tr-TR" dirty="0" smtClean="0"/>
                        <a:t>+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21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20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4 yıl % olasılık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56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Benboubker</a:t>
                      </a:r>
                      <a:r>
                        <a:rPr lang="tr-TR" baseline="0" dirty="0" smtClean="0"/>
                        <a:t> , NEJM 2014 (FIRST) </a:t>
                      </a:r>
                      <a:endParaRPr lang="tr-TR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33087">
                <a:tc>
                  <a:txBody>
                    <a:bodyPr/>
                    <a:lstStyle/>
                    <a:p>
                      <a:endParaRPr lang="tr-TR" b="1" dirty="0" smtClean="0"/>
                    </a:p>
                    <a:p>
                      <a:r>
                        <a:rPr lang="tr-TR" b="1" dirty="0" smtClean="0"/>
                        <a:t>MP </a:t>
                      </a:r>
                      <a:r>
                        <a:rPr lang="tr-TR" b="1" dirty="0" err="1" smtClean="0"/>
                        <a:t>vs</a:t>
                      </a:r>
                      <a:r>
                        <a:rPr lang="tr-TR" b="1" dirty="0" smtClean="0"/>
                        <a:t> VMP</a:t>
                      </a:r>
                    </a:p>
                    <a:p>
                      <a:endParaRPr lang="tr-TR" b="1" dirty="0" smtClean="0"/>
                    </a:p>
                    <a:p>
                      <a:r>
                        <a:rPr lang="tr-TR" b="1" dirty="0" smtClean="0"/>
                        <a:t>VMP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baseline="0" dirty="0" err="1" smtClean="0"/>
                        <a:t>vs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dirty="0" smtClean="0"/>
                        <a:t>VMPT</a:t>
                      </a:r>
                    </a:p>
                    <a:p>
                      <a:endParaRPr lang="tr-TR" b="1" dirty="0" smtClean="0"/>
                    </a:p>
                    <a:p>
                      <a:r>
                        <a:rPr lang="tr-TR" b="1" baseline="0" dirty="0" smtClean="0"/>
                        <a:t>VMP </a:t>
                      </a:r>
                      <a:r>
                        <a:rPr lang="tr-TR" b="1" baseline="0" dirty="0" err="1" smtClean="0"/>
                        <a:t>vs</a:t>
                      </a:r>
                      <a:r>
                        <a:rPr lang="tr-TR" b="1" baseline="0" dirty="0" smtClean="0"/>
                        <a:t> VTP</a:t>
                      </a:r>
                    </a:p>
                    <a:p>
                      <a:r>
                        <a:rPr lang="tr-TR" b="1" baseline="0" dirty="0" smtClean="0"/>
                        <a:t>VMP </a:t>
                      </a:r>
                      <a:r>
                        <a:rPr lang="tr-TR" b="1" baseline="0" dirty="0" err="1" smtClean="0">
                          <a:solidFill>
                            <a:srgbClr val="FF0000"/>
                          </a:solidFill>
                        </a:rPr>
                        <a:t>Subcutan</a:t>
                      </a:r>
                      <a:endParaRPr lang="tr-TR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338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344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257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254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130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130</a:t>
                      </a:r>
                    </a:p>
                    <a:p>
                      <a:r>
                        <a:rPr lang="tr-TR" dirty="0" smtClean="0"/>
                        <a:t>40 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endParaRPr lang="tr-TR" dirty="0" smtClean="0"/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dirty="0" smtClean="0"/>
                        <a:t>-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tr-TR" dirty="0" smtClean="0"/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dirty="0" smtClean="0"/>
                        <a:t>+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tr-TR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r-TR" dirty="0" smtClean="0"/>
                        <a:t>VP</a:t>
                      </a:r>
                      <a:r>
                        <a:rPr lang="tr-TR" baseline="0" dirty="0" smtClean="0"/>
                        <a:t> veya VT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r-TR" baseline="0" dirty="0" smtClean="0"/>
                        <a:t>-</a:t>
                      </a:r>
                      <a:endParaRPr lang="tr-T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Kullanılabilir değil</a:t>
                      </a:r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24 </a:t>
                      </a:r>
                      <a:r>
                        <a:rPr lang="tr-TR" b="0" dirty="0" err="1" smtClean="0"/>
                        <a:t>vs</a:t>
                      </a:r>
                      <a:r>
                        <a:rPr lang="tr-TR" b="0" dirty="0" smtClean="0"/>
                        <a:t> 38</a:t>
                      </a:r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Kullanılabilir değil</a:t>
                      </a:r>
                    </a:p>
                    <a:p>
                      <a:r>
                        <a:rPr lang="tr-TR" b="0" dirty="0" smtClean="0"/>
                        <a:t>17.5</a:t>
                      </a:r>
                      <a:endParaRPr lang="tr-TR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4 </a:t>
                      </a:r>
                      <a:r>
                        <a:rPr lang="tr-TR" b="0" dirty="0" err="1" smtClean="0"/>
                        <a:t>vs</a:t>
                      </a:r>
                      <a:r>
                        <a:rPr lang="tr-TR" b="0" dirty="0" smtClean="0"/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  <a:p>
                      <a:endParaRPr lang="tr-TR" b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tr-TR" b="0" dirty="0" smtClean="0"/>
                        <a:t>27 </a:t>
                      </a:r>
                      <a:r>
                        <a:rPr lang="tr-TR" b="0" dirty="0" err="1" smtClean="0"/>
                        <a:t>vs</a:t>
                      </a:r>
                      <a:r>
                        <a:rPr lang="tr-TR" b="0" dirty="0" smtClean="0"/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  <a:p>
                      <a:endParaRPr lang="tr-TR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TTP 32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43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</a:rPr>
                        <a:t>56 </a:t>
                      </a:r>
                    </a:p>
                    <a:p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5 yıl 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% 51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</a:p>
                    <a:p>
                      <a:endParaRPr lang="tr-TR" b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yıl 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%50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b="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</a:t>
                      </a:r>
                      <a:r>
                        <a:rPr lang="tr-TR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69 </a:t>
                      </a:r>
                    </a:p>
                    <a:p>
                      <a:r>
                        <a:rPr lang="tr-TR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Ulaşılamadı </a:t>
                      </a:r>
                      <a:endParaRPr lang="tr-TR" b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Miguel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NEJM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2008, JCO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Palumbo</a:t>
                      </a:r>
                      <a:r>
                        <a:rPr lang="tr-TR" dirty="0" smtClean="0"/>
                        <a:t>, </a:t>
                      </a:r>
                      <a:r>
                        <a:rPr lang="tr-TR" sz="1800" baseline="0" dirty="0" smtClean="0"/>
                        <a:t>J </a:t>
                      </a:r>
                      <a:r>
                        <a:rPr lang="tr-TR" sz="1800" baseline="0" dirty="0" err="1" smtClean="0"/>
                        <a:t>Clin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Oncol</a:t>
                      </a:r>
                      <a:r>
                        <a:rPr lang="tr-TR" sz="1800" baseline="0" dirty="0" smtClean="0"/>
                        <a:t>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err="1" smtClean="0"/>
                        <a:t>Mateos</a:t>
                      </a:r>
                      <a:r>
                        <a:rPr lang="tr-TR" sz="1800" baseline="0" dirty="0" smtClean="0"/>
                        <a:t>, Blood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err="1" smtClean="0"/>
                        <a:t>Herbaux</a:t>
                      </a:r>
                      <a:r>
                        <a:rPr lang="tr-TR" sz="1800" baseline="0" dirty="0" smtClean="0"/>
                        <a:t>, ASH 2014 P:3481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7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120579"/>
            <a:ext cx="12192000" cy="763674"/>
          </a:xfr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dirty="0" err="1" smtClean="0">
                <a:solidFill>
                  <a:srgbClr val="FFFF00"/>
                </a:solidFill>
              </a:rPr>
              <a:t>Siklofosfamid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Ve </a:t>
            </a:r>
            <a:r>
              <a:rPr lang="tr-TR" dirty="0" err="1" smtClean="0">
                <a:solidFill>
                  <a:srgbClr val="FFFF00"/>
                </a:solidFill>
              </a:rPr>
              <a:t>Bendamustin</a:t>
            </a:r>
            <a:r>
              <a:rPr lang="tr-TR" dirty="0" smtClean="0">
                <a:solidFill>
                  <a:srgbClr val="FFFF00"/>
                </a:solidFill>
              </a:rPr>
              <a:t> İçeren Tedaviler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87228"/>
              </p:ext>
            </p:extLst>
          </p:nvPr>
        </p:nvGraphicFramePr>
        <p:xfrm>
          <a:off x="98323" y="569621"/>
          <a:ext cx="12005188" cy="5638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258"/>
                <a:gridCol w="1456771"/>
                <a:gridCol w="1094470"/>
                <a:gridCol w="1895489"/>
                <a:gridCol w="1469056"/>
                <a:gridCol w="1634569"/>
                <a:gridCol w="3084575"/>
              </a:tblGrid>
              <a:tr h="27616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Tedavi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İdame 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Yanıt düzey 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PFS  ay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Sağkalım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ay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Kaynak,</a:t>
                      </a:r>
                      <a:r>
                        <a:rPr lang="tr-TR" sz="2000" baseline="0" dirty="0" smtClean="0"/>
                        <a:t> Yorum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6629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VCD</a:t>
                      </a:r>
                      <a:r>
                        <a:rPr lang="tr-TR" b="1" baseline="0" dirty="0" smtClean="0"/>
                        <a:t> </a:t>
                      </a:r>
                      <a:endParaRPr lang="tr-TR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r>
                        <a:rPr lang="tr-TR" baseline="0" dirty="0" smtClean="0"/>
                        <a:t>    -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CR/</a:t>
                      </a:r>
                      <a:r>
                        <a:rPr lang="tr-TR" dirty="0" err="1" smtClean="0"/>
                        <a:t>nCR</a:t>
                      </a:r>
                      <a:r>
                        <a:rPr lang="tr-TR" dirty="0" smtClean="0"/>
                        <a:t> %39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Faz 2 çalışma,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4 </a:t>
                      </a:r>
                      <a:r>
                        <a:rPr lang="tr-TR" baseline="0" dirty="0" err="1" smtClean="0"/>
                        <a:t>siklüs</a:t>
                      </a:r>
                      <a:r>
                        <a:rPr lang="tr-TR" baseline="0" dirty="0" smtClean="0"/>
                        <a:t> sonra HKHT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Reeder</a:t>
                      </a:r>
                      <a:r>
                        <a:rPr lang="tr-TR" dirty="0" smtClean="0"/>
                        <a:t>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Leukemia</a:t>
                      </a:r>
                      <a:r>
                        <a:rPr lang="tr-TR" baseline="0" dirty="0" smtClean="0"/>
                        <a:t> 2009 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8386">
                <a:tc>
                  <a:txBody>
                    <a:bodyPr/>
                    <a:lstStyle/>
                    <a:p>
                      <a:r>
                        <a:rPr lang="tr-TR" b="1" dirty="0" smtClean="0"/>
                        <a:t>VDC</a:t>
                      </a:r>
                    </a:p>
                    <a:p>
                      <a:r>
                        <a:rPr lang="tr-TR" b="1" dirty="0" smtClean="0"/>
                        <a:t>VDC </a:t>
                      </a:r>
                      <a:r>
                        <a:rPr lang="tr-TR" b="1" dirty="0" err="1" smtClean="0"/>
                        <a:t>modif</a:t>
                      </a:r>
                      <a:endParaRPr lang="tr-TR" b="1" dirty="0" smtClean="0"/>
                    </a:p>
                    <a:p>
                      <a:r>
                        <a:rPr lang="tr-TR" b="1" dirty="0" smtClean="0"/>
                        <a:t>VDR</a:t>
                      </a:r>
                    </a:p>
                    <a:p>
                      <a:r>
                        <a:rPr lang="tr-TR" b="1" dirty="0" smtClean="0"/>
                        <a:t>VDCR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</a:t>
                      </a:r>
                    </a:p>
                    <a:p>
                      <a:r>
                        <a:rPr lang="tr-TR" dirty="0" smtClean="0"/>
                        <a:t>33</a:t>
                      </a:r>
                    </a:p>
                    <a:p>
                      <a:r>
                        <a:rPr lang="tr-TR" dirty="0" smtClean="0"/>
                        <a:t>42</a:t>
                      </a:r>
                    </a:p>
                    <a:p>
                      <a:r>
                        <a:rPr lang="tr-TR" dirty="0" smtClean="0"/>
                        <a:t>48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VGPR  %63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             %82</a:t>
                      </a:r>
                    </a:p>
                    <a:p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             %73</a:t>
                      </a:r>
                    </a:p>
                    <a:p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             %80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1 yıllık %97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           %100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           %68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            %91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1 yıl    %100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           %100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           %88</a:t>
                      </a:r>
                    </a:p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            %100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Kumar Blood 2012 Faz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-8 kür sonra KHT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Yüksek riskte de etkili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VDC </a:t>
                      </a:r>
                      <a:r>
                        <a:rPr lang="tr-TR" b="0" baseline="0" dirty="0" err="1" smtClean="0">
                          <a:solidFill>
                            <a:schemeClr val="tx1"/>
                          </a:solidFill>
                        </a:rPr>
                        <a:t>modifiye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en az yan etki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761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CTD </a:t>
                      </a:r>
                      <a:r>
                        <a:rPr lang="tr-TR" b="1" dirty="0" err="1" smtClean="0"/>
                        <a:t>vs</a:t>
                      </a:r>
                      <a:r>
                        <a:rPr lang="tr-TR" b="1" dirty="0" smtClean="0"/>
                        <a:t> MP</a:t>
                      </a:r>
                    </a:p>
                    <a:p>
                      <a:r>
                        <a:rPr lang="tr-TR" b="1" dirty="0" smtClean="0"/>
                        <a:t>6-9 </a:t>
                      </a:r>
                      <a:r>
                        <a:rPr lang="tr-TR" b="1" dirty="0" err="1" smtClean="0"/>
                        <a:t>siklüs</a:t>
                      </a:r>
                      <a:endParaRPr lang="tr-TR" b="1" dirty="0" smtClean="0"/>
                    </a:p>
                    <a:p>
                      <a:endParaRPr lang="tr-TR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426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423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-    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CR % 13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2.4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33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32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</a:rPr>
                        <a:t>Morgan Blood 2011</a:t>
                      </a:r>
                    </a:p>
                    <a:p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</a:rPr>
                        <a:t>MRC IX çalışması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2083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CarfCyDex</a:t>
                      </a:r>
                      <a:endParaRPr lang="tr-TR" b="1" dirty="0" smtClean="0"/>
                    </a:p>
                    <a:p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CarfCyDex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/>
                        <a:t>54</a:t>
                      </a:r>
                    </a:p>
                    <a:p>
                      <a:r>
                        <a:rPr lang="tr-TR" smtClean="0"/>
                        <a:t>58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Progr</a:t>
                      </a:r>
                      <a:r>
                        <a:rPr lang="tr-TR" baseline="0" dirty="0" smtClean="0"/>
                        <a:t> dek</a:t>
                      </a:r>
                    </a:p>
                    <a:p>
                      <a:r>
                        <a:rPr lang="tr-TR" baseline="0" dirty="0" err="1" smtClean="0"/>
                        <a:t>Progr</a:t>
                      </a:r>
                      <a:r>
                        <a:rPr lang="tr-TR" baseline="0" dirty="0" smtClean="0"/>
                        <a:t> dek 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CR %53</a:t>
                      </a:r>
                    </a:p>
                    <a:p>
                      <a:r>
                        <a:rPr lang="tr-TR" dirty="0" smtClean="0"/>
                        <a:t>CR/</a:t>
                      </a:r>
                      <a:r>
                        <a:rPr lang="tr-TR" dirty="0" err="1" smtClean="0"/>
                        <a:t>nCR</a:t>
                      </a:r>
                      <a:r>
                        <a:rPr lang="tr-TR" dirty="0" smtClean="0"/>
                        <a:t> %69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 1 yıl %87</a:t>
                      </a:r>
                    </a:p>
                    <a:p>
                      <a:r>
                        <a:rPr lang="tr-TR" dirty="0" smtClean="0"/>
                        <a:t>2 yıl %76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 yıl %88</a:t>
                      </a:r>
                    </a:p>
                    <a:p>
                      <a:r>
                        <a:rPr lang="tr-TR" dirty="0" smtClean="0"/>
                        <a:t>2 yıl %87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Palumbo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Haematologica</a:t>
                      </a:r>
                      <a:r>
                        <a:rPr lang="tr-TR" dirty="0" smtClean="0"/>
                        <a:t> 2013</a:t>
                      </a:r>
                    </a:p>
                    <a:p>
                      <a:r>
                        <a:rPr lang="tr-TR" dirty="0" err="1" smtClean="0"/>
                        <a:t>Bringhen</a:t>
                      </a:r>
                      <a:r>
                        <a:rPr lang="tr-TR" dirty="0" smtClean="0"/>
                        <a:t> Blood 2014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208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Ben-</a:t>
                      </a:r>
                      <a:r>
                        <a:rPr lang="tr-TR" b="1" dirty="0" err="1" smtClean="0"/>
                        <a:t>Pred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vs</a:t>
                      </a:r>
                      <a:endParaRPr lang="tr-TR" b="1" dirty="0" smtClean="0"/>
                    </a:p>
                    <a:p>
                      <a:r>
                        <a:rPr lang="tr-TR" b="1" dirty="0" smtClean="0"/>
                        <a:t>MP</a:t>
                      </a:r>
                    </a:p>
                    <a:p>
                      <a:endParaRPr lang="tr-TR" b="1" dirty="0" smtClean="0"/>
                    </a:p>
                    <a:p>
                      <a:r>
                        <a:rPr lang="tr-TR" b="1" dirty="0" smtClean="0"/>
                        <a:t>BVD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68</a:t>
                      </a:r>
                    </a:p>
                    <a:p>
                      <a:r>
                        <a:rPr lang="tr-TR" dirty="0" smtClean="0"/>
                        <a:t>63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73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baseline="0" dirty="0" smtClean="0"/>
                        <a:t>-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baseline="0" dirty="0" smtClean="0"/>
                        <a:t>-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baseline="0" dirty="0" smtClean="0"/>
                        <a:t>-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CR %32</a:t>
                      </a:r>
                    </a:p>
                    <a:p>
                      <a:r>
                        <a:rPr lang="tr-TR" dirty="0" smtClean="0"/>
                        <a:t>      %13</a:t>
                      </a:r>
                    </a:p>
                    <a:p>
                      <a:endParaRPr lang="tr-T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VGPR  %30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 ay</a:t>
                      </a:r>
                    </a:p>
                    <a:p>
                      <a:r>
                        <a:rPr lang="tr-TR" dirty="0" smtClean="0"/>
                        <a:t>11 ay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10.8 ay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32 ay</a:t>
                      </a:r>
                    </a:p>
                    <a:p>
                      <a:r>
                        <a:rPr lang="tr-TR" dirty="0" smtClean="0"/>
                        <a:t>33 ay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23 ay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J </a:t>
                      </a:r>
                      <a:r>
                        <a:rPr lang="tr-TR" dirty="0" err="1" smtClean="0"/>
                        <a:t>Cancer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Res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Oncol</a:t>
                      </a:r>
                      <a:r>
                        <a:rPr lang="tr-TR" dirty="0" smtClean="0"/>
                        <a:t> 2006</a:t>
                      </a:r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ASH 2013 </a:t>
                      </a:r>
                      <a:r>
                        <a:rPr lang="tr-TR" dirty="0" err="1" smtClean="0"/>
                        <a:t>Abs</a:t>
                      </a:r>
                      <a:r>
                        <a:rPr lang="tr-TR" dirty="0" smtClean="0"/>
                        <a:t>: 1971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58994" y="6067707"/>
            <a:ext cx="1205434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u="sng" dirty="0" err="1" smtClean="0">
                <a:solidFill>
                  <a:srgbClr val="FFFF00"/>
                </a:solidFill>
              </a:rPr>
              <a:t>Transplanta</a:t>
            </a:r>
            <a:r>
              <a:rPr lang="tr-TR" sz="2400" u="sng" dirty="0" smtClean="0">
                <a:solidFill>
                  <a:srgbClr val="FFFF00"/>
                </a:solidFill>
              </a:rPr>
              <a:t> uygun olmayan </a:t>
            </a:r>
            <a:r>
              <a:rPr lang="tr-TR" sz="2400" dirty="0" smtClean="0">
                <a:solidFill>
                  <a:srgbClr val="FFFF00"/>
                </a:solidFill>
              </a:rPr>
              <a:t>hastalar için </a:t>
            </a:r>
          </a:p>
          <a:p>
            <a:pPr algn="ctr"/>
            <a:r>
              <a:rPr lang="tr-TR" sz="2400" dirty="0" err="1">
                <a:solidFill>
                  <a:srgbClr val="FFFF00"/>
                </a:solidFill>
              </a:rPr>
              <a:t>S</a:t>
            </a:r>
            <a:r>
              <a:rPr lang="tr-TR" sz="2400" dirty="0" err="1" smtClean="0">
                <a:solidFill>
                  <a:srgbClr val="FFFF00"/>
                </a:solidFill>
              </a:rPr>
              <a:t>iklofosfamid</a:t>
            </a:r>
            <a:r>
              <a:rPr lang="tr-TR" sz="2400" dirty="0" smtClean="0">
                <a:solidFill>
                  <a:srgbClr val="FFFF00"/>
                </a:solidFill>
              </a:rPr>
              <a:t> ve </a:t>
            </a:r>
            <a:r>
              <a:rPr lang="tr-TR" sz="2400" dirty="0" err="1" smtClean="0">
                <a:solidFill>
                  <a:srgbClr val="FFFF00"/>
                </a:solidFill>
              </a:rPr>
              <a:t>Bendamustine</a:t>
            </a:r>
            <a:r>
              <a:rPr lang="tr-TR" sz="2400" dirty="0" smtClean="0">
                <a:solidFill>
                  <a:srgbClr val="FFFF00"/>
                </a:solidFill>
              </a:rPr>
              <a:t>  ile ilişkili araştırmalar kısıtlıdır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9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95000">
              <a:srgbClr val="002060"/>
            </a:gs>
            <a:gs pos="100000">
              <a:srgbClr val="0000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120579"/>
            <a:ext cx="12192000" cy="763674"/>
          </a:xfr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dirty="0" err="1" smtClean="0">
                <a:solidFill>
                  <a:srgbClr val="FFFF00"/>
                </a:solidFill>
              </a:rPr>
              <a:t>Alkilleyici</a:t>
            </a:r>
            <a:r>
              <a:rPr lang="tr-TR" dirty="0" smtClean="0">
                <a:solidFill>
                  <a:srgbClr val="FFFF00"/>
                </a:solidFill>
              </a:rPr>
              <a:t> Ajan İçermeyen Tedaviler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18"/>
              </p:ext>
            </p:extLst>
          </p:nvPr>
        </p:nvGraphicFramePr>
        <p:xfrm>
          <a:off x="1" y="1395531"/>
          <a:ext cx="12123172" cy="406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724"/>
                <a:gridCol w="1471088"/>
                <a:gridCol w="1105226"/>
                <a:gridCol w="2101547"/>
                <a:gridCol w="1296064"/>
                <a:gridCol w="1650633"/>
                <a:gridCol w="3114890"/>
              </a:tblGrid>
              <a:tr h="27616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Tedavi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İdame 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Yanıt düzey 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PFS  ay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Sağkalım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</a:rPr>
                        <a:t>ay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Kaynak,</a:t>
                      </a:r>
                      <a:r>
                        <a:rPr lang="tr-TR" sz="2000" baseline="0" dirty="0" smtClean="0"/>
                        <a:t> Yorum</a:t>
                      </a:r>
                      <a:endParaRPr lang="tr-TR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66293">
                <a:tc>
                  <a:txBody>
                    <a:bodyPr/>
                    <a:lstStyle/>
                    <a:p>
                      <a:r>
                        <a:rPr lang="tr-TR" dirty="0" smtClean="0"/>
                        <a:t>VD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VTD</a:t>
                      </a:r>
                    </a:p>
                    <a:p>
                      <a:r>
                        <a:rPr lang="tr-TR" dirty="0" smtClean="0"/>
                        <a:t>VTP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168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167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 </a:t>
                      </a:r>
                      <a:r>
                        <a:rPr lang="tr-TR" dirty="0" err="1" smtClean="0"/>
                        <a:t>siklus</a:t>
                      </a:r>
                      <a:r>
                        <a:rPr lang="tr-TR" dirty="0" smtClean="0"/>
                        <a:t> V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CR %24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%36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Değerlendirme yok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Nievisky</a:t>
                      </a:r>
                      <a:r>
                        <a:rPr lang="tr-TR" dirty="0" smtClean="0"/>
                        <a:t> ASH 2011 Abs:1864</a:t>
                      </a:r>
                    </a:p>
                    <a:p>
                      <a:r>
                        <a:rPr lang="tr-TR" dirty="0" err="1" smtClean="0"/>
                        <a:t>Mateos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6293">
                <a:tc>
                  <a:txBody>
                    <a:bodyPr/>
                    <a:lstStyle/>
                    <a:p>
                      <a:r>
                        <a:rPr lang="tr-TR" dirty="0" smtClean="0"/>
                        <a:t>VRD </a:t>
                      </a:r>
                      <a:r>
                        <a:rPr lang="tr-TR" dirty="0" err="1" smtClean="0"/>
                        <a:t>Lite</a:t>
                      </a:r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VRD faz 1/2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41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KHT</a:t>
                      </a:r>
                      <a:r>
                        <a:rPr lang="tr-TR" baseline="0" dirty="0" smtClean="0"/>
                        <a:t> veya </a:t>
                      </a:r>
                      <a:r>
                        <a:rPr lang="tr-TR" dirty="0" err="1" smtClean="0"/>
                        <a:t>progr</a:t>
                      </a:r>
                      <a:r>
                        <a:rPr lang="tr-TR" dirty="0" smtClean="0"/>
                        <a:t> dek RD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tr-TR" dirty="0" smtClean="0"/>
                        <a:t>VGPR %16</a:t>
                      </a:r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PR %100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Değerlendirme yok</a:t>
                      </a:r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O’Donnell</a:t>
                      </a:r>
                      <a:r>
                        <a:rPr lang="tr-TR" dirty="0" smtClean="0"/>
                        <a:t> ASH 201 </a:t>
                      </a:r>
                      <a:r>
                        <a:rPr lang="tr-TR" dirty="0" err="1" smtClean="0"/>
                        <a:t>Abs</a:t>
                      </a:r>
                      <a:r>
                        <a:rPr lang="tr-TR" dirty="0" smtClean="0"/>
                        <a:t> 3454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04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RD </a:t>
                      </a:r>
                      <a:r>
                        <a:rPr lang="tr-TR" b="0" dirty="0" err="1" smtClean="0"/>
                        <a:t>vs</a:t>
                      </a:r>
                      <a:r>
                        <a:rPr lang="tr-TR" b="0" dirty="0" smtClean="0"/>
                        <a:t> </a:t>
                      </a:r>
                      <a:r>
                        <a:rPr lang="tr-TR" b="0" dirty="0" err="1" smtClean="0"/>
                        <a:t>Rd</a:t>
                      </a:r>
                      <a:endParaRPr lang="tr-TR" b="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223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222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tr-TR" dirty="0" err="1" smtClean="0"/>
                        <a:t>nCR</a:t>
                      </a:r>
                      <a:r>
                        <a:rPr lang="tr-TR" dirty="0" smtClean="0"/>
                        <a:t> %18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%14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19.1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26.1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Ulaşılamadı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baseline="0" dirty="0" err="1" smtClean="0">
                          <a:solidFill>
                            <a:schemeClr val="tx1"/>
                          </a:solidFill>
                        </a:rPr>
                        <a:t>Rajkumar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baseline="0" dirty="0" err="1" smtClean="0">
                          <a:solidFill>
                            <a:schemeClr val="tx1"/>
                          </a:solidFill>
                        </a:rPr>
                        <a:t>Lancet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="0" baseline="0" dirty="0" err="1" smtClean="0">
                          <a:solidFill>
                            <a:schemeClr val="tx1"/>
                          </a:solidFill>
                        </a:rPr>
                        <a:t>Oncol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7612">
                <a:tc>
                  <a:txBody>
                    <a:bodyPr/>
                    <a:lstStyle/>
                    <a:p>
                      <a:r>
                        <a:rPr lang="tr-TR" dirty="0" smtClean="0"/>
                        <a:t>TD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MP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145 </a:t>
                      </a:r>
                      <a:r>
                        <a:rPr lang="tr-TR" dirty="0" err="1" smtClean="0"/>
                        <a:t>vs</a:t>
                      </a:r>
                      <a:r>
                        <a:rPr lang="tr-TR" dirty="0" smtClean="0"/>
                        <a:t> 144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r-TR" b="0" baseline="0" dirty="0" smtClean="0">
                          <a:solidFill>
                            <a:schemeClr val="tx1"/>
                          </a:solidFill>
                        </a:rPr>
                        <a:t>İFN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CR % 2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%2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tr-TR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 21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42 </a:t>
                      </a:r>
                      <a:r>
                        <a:rPr lang="tr-TR" b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 49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</a:rPr>
                        <a:t>Ludwig Blood 2009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769807" y="5947729"/>
            <a:ext cx="830825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Çalışma sayısı az, VRD umut verici olabilir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6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651" y="168480"/>
            <a:ext cx="11916697" cy="1325563"/>
          </a:xfrm>
        </p:spPr>
        <p:txBody>
          <a:bodyPr/>
          <a:lstStyle/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Yeni tanı </a:t>
            </a:r>
            <a:r>
              <a:rPr lang="tr-TR" sz="4000" dirty="0" err="1" smtClean="0">
                <a:solidFill>
                  <a:srgbClr val="FFFF00"/>
                </a:solidFill>
              </a:rPr>
              <a:t>transplanta</a:t>
            </a:r>
            <a:r>
              <a:rPr lang="tr-TR" sz="4000" dirty="0" smtClean="0">
                <a:solidFill>
                  <a:srgbClr val="FFFF00"/>
                </a:solidFill>
              </a:rPr>
              <a:t> uygun olmayan hastaların tedavisi </a:t>
            </a:r>
            <a:r>
              <a:rPr lang="tr-TR" b="1" dirty="0" smtClean="0">
                <a:solidFill>
                  <a:srgbClr val="FFFF00"/>
                </a:solidFill>
              </a:rPr>
              <a:t>Pratikte ne var ?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60264"/>
            <a:ext cx="10515600" cy="70884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MPT,  VMP, </a:t>
            </a:r>
            <a:r>
              <a:rPr lang="tr-TR" dirty="0" smtClean="0">
                <a:solidFill>
                  <a:schemeClr val="bg1"/>
                </a:solidFill>
              </a:rPr>
              <a:t>RD/</a:t>
            </a:r>
            <a:r>
              <a:rPr lang="tr-TR" dirty="0" err="1" smtClean="0">
                <a:solidFill>
                  <a:schemeClr val="bg1"/>
                </a:solidFill>
              </a:rPr>
              <a:t>Rd</a:t>
            </a:r>
            <a:r>
              <a:rPr lang="tr-TR" dirty="0" smtClean="0">
                <a:solidFill>
                  <a:schemeClr val="bg1"/>
                </a:solidFill>
              </a:rPr>
              <a:t>, VCD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62856"/>
              </p:ext>
            </p:extLst>
          </p:nvPr>
        </p:nvGraphicFramePr>
        <p:xfrm>
          <a:off x="-1" y="2585860"/>
          <a:ext cx="12191999" cy="294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172"/>
                <a:gridCol w="1179871"/>
                <a:gridCol w="1398778"/>
                <a:gridCol w="2826693"/>
                <a:gridCol w="2314272"/>
                <a:gridCol w="3017213"/>
              </a:tblGrid>
              <a:tr h="505508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FF00"/>
                          </a:solidFill>
                        </a:rPr>
                        <a:t>Tedavi</a:t>
                      </a:r>
                      <a:endParaRPr lang="tr-TR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tr-TR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rgbClr val="FFFF00"/>
                          </a:solidFill>
                        </a:rPr>
                        <a:t>CR%</a:t>
                      </a:r>
                      <a:endParaRPr lang="tr-TR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FFFF00"/>
                          </a:solidFill>
                        </a:rPr>
                        <a:t>PFS /TTP 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FF00"/>
                          </a:solidFill>
                        </a:rPr>
                        <a:t>Genel sağ kalım</a:t>
                      </a:r>
                      <a:endParaRPr lang="tr-TR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FF00"/>
                          </a:solidFill>
                        </a:rPr>
                        <a:t>Kaynak,</a:t>
                      </a:r>
                      <a:r>
                        <a:rPr lang="tr-TR" sz="2000" baseline="0" dirty="0" smtClean="0">
                          <a:solidFill>
                            <a:srgbClr val="FFFF00"/>
                          </a:solidFill>
                        </a:rPr>
                        <a:t> Çalışma tür</a:t>
                      </a:r>
                      <a:endParaRPr lang="tr-TR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32619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MPT </a:t>
                      </a:r>
                      <a:r>
                        <a:rPr lang="tr-TR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MP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850</a:t>
                      </a:r>
                      <a:r>
                        <a:rPr lang="tr-TR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tr-TR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772</a:t>
                      </a:r>
                      <a:endParaRPr lang="tr-T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4-16 </a:t>
                      </a:r>
                      <a:r>
                        <a:rPr lang="tr-TR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1-8.8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20.3  (9-24) </a:t>
                      </a:r>
                      <a:r>
                        <a:rPr lang="tr-TR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14.9 (18-33)</a:t>
                      </a:r>
                      <a:endParaRPr lang="tr-T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39 </a:t>
                      </a:r>
                      <a:r>
                        <a:rPr lang="tr-TR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32</a:t>
                      </a:r>
                      <a:endParaRPr lang="tr-TR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Fayers</a:t>
                      </a:r>
                      <a:r>
                        <a:rPr lang="tr-TR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Blood 2011, </a:t>
                      </a:r>
                    </a:p>
                    <a:p>
                      <a:pPr algn="ctr"/>
                      <a:r>
                        <a:rPr lang="tr-TR" sz="1600" baseline="0" dirty="0" err="1" smtClean="0">
                          <a:solidFill>
                            <a:srgbClr val="FFFF00"/>
                          </a:solidFill>
                        </a:rPr>
                        <a:t>Metanaliz</a:t>
                      </a:r>
                      <a:endParaRPr lang="tr-TR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2202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VMP </a:t>
                      </a:r>
                      <a:r>
                        <a:rPr lang="tr-TR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MP</a:t>
                      </a:r>
                      <a:endParaRPr lang="tr-TR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344 </a:t>
                      </a:r>
                      <a:r>
                        <a:rPr lang="tr-TR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338</a:t>
                      </a:r>
                      <a:endParaRPr lang="tr-T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30 </a:t>
                      </a:r>
                      <a:r>
                        <a:rPr lang="tr-TR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4</a:t>
                      </a:r>
                      <a:endParaRPr lang="tr-T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24 </a:t>
                      </a:r>
                      <a:r>
                        <a:rPr lang="tr-TR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16</a:t>
                      </a:r>
                      <a:endParaRPr lang="tr-TR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FFFF00"/>
                          </a:solidFill>
                        </a:rPr>
                        <a:t>56 </a:t>
                      </a:r>
                      <a:r>
                        <a:rPr lang="tr-TR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43</a:t>
                      </a:r>
                      <a:endParaRPr lang="tr-TR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San </a:t>
                      </a:r>
                      <a:r>
                        <a:rPr lang="tr-TR" sz="16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Miguel</a:t>
                      </a:r>
                      <a:r>
                        <a:rPr lang="tr-TR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NEJM 2008, JCO 2013</a:t>
                      </a:r>
                    </a:p>
                    <a:p>
                      <a:pPr algn="ctr"/>
                      <a:r>
                        <a:rPr lang="tr-TR" sz="1600" baseline="0" dirty="0" smtClean="0">
                          <a:solidFill>
                            <a:srgbClr val="FFFF00"/>
                          </a:solidFill>
                        </a:rPr>
                        <a:t>VISTA</a:t>
                      </a:r>
                      <a:endParaRPr lang="tr-TR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77216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MP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MPR </a:t>
                      </a:r>
                    </a:p>
                    <a:p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MPR-R 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154 </a:t>
                      </a: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152 </a:t>
                      </a:r>
                    </a:p>
                    <a:p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153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13 </a:t>
                      </a:r>
                    </a:p>
                    <a:p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12 </a:t>
                      </a: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15 </a:t>
                      </a: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31 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3 yıl olasılık % 66 </a:t>
                      </a:r>
                      <a:r>
                        <a:rPr lang="tr-TR" b="0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 62 </a:t>
                      </a:r>
                      <a:r>
                        <a:rPr lang="tr-TR" b="0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 70</a:t>
                      </a:r>
                      <a:endParaRPr lang="tr-T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Palumbo</a:t>
                      </a:r>
                      <a:r>
                        <a:rPr lang="tr-TR" sz="16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, NEJM 2012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baseline="0" dirty="0" smtClean="0">
                          <a:solidFill>
                            <a:srgbClr val="FFFF00"/>
                          </a:solidFill>
                        </a:rPr>
                        <a:t>(MM-015)</a:t>
                      </a:r>
                    </a:p>
                  </a:txBody>
                  <a:tcPr>
                    <a:noFill/>
                  </a:tcPr>
                </a:tc>
              </a:tr>
              <a:tr h="320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MPT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Rd18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tr-TR" b="1" dirty="0" err="1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tr-TR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mtClean="0">
                          <a:solidFill>
                            <a:schemeClr val="bg1"/>
                          </a:solidFill>
                        </a:rPr>
                        <a:t>547 vs 545 vs 541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mtClean="0">
                          <a:solidFill>
                            <a:schemeClr val="bg1"/>
                          </a:solidFill>
                        </a:rPr>
                        <a:t>15 vs 14 vs 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21 </a:t>
                      </a: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20 </a:t>
                      </a: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4 yıl % olasılık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r>
                        <a:rPr lang="tr-TR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0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 56 </a:t>
                      </a:r>
                      <a:r>
                        <a:rPr lang="tr-TR" b="0" dirty="0" err="1" smtClean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tr-TR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solidFill>
                            <a:schemeClr val="bg1"/>
                          </a:solidFill>
                        </a:rPr>
                        <a:t>Benboubker</a:t>
                      </a:r>
                      <a:r>
                        <a:rPr lang="tr-TR" baseline="0" dirty="0" smtClean="0">
                          <a:solidFill>
                            <a:schemeClr val="bg1"/>
                          </a:solidFill>
                        </a:rPr>
                        <a:t> , NEJM 2014 </a:t>
                      </a:r>
                      <a:r>
                        <a:rPr lang="tr-TR" baseline="0" dirty="0" smtClean="0">
                          <a:solidFill>
                            <a:srgbClr val="FFFF00"/>
                          </a:solidFill>
                        </a:rPr>
                        <a:t>(FIRST) </a:t>
                      </a:r>
                      <a:endParaRPr lang="tr-TR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8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4748" y="1336406"/>
            <a:ext cx="10201365" cy="2476127"/>
          </a:xfrm>
        </p:spPr>
        <p:txBody>
          <a:bodyPr>
            <a:normAutofit/>
          </a:bodyPr>
          <a:lstStyle/>
          <a:p>
            <a:r>
              <a:rPr lang="tr-TR" dirty="0" smtClean="0"/>
              <a:t>MPV tedavisi 6 haftada bir olmak üzere 9 </a:t>
            </a:r>
            <a:r>
              <a:rPr lang="tr-TR" dirty="0" err="1" smtClean="0"/>
              <a:t>siklüs</a:t>
            </a:r>
            <a:r>
              <a:rPr lang="tr-TR" dirty="0" smtClean="0"/>
              <a:t>  </a:t>
            </a:r>
          </a:p>
          <a:p>
            <a:pPr lvl="1"/>
            <a:r>
              <a:rPr lang="tr-TR" dirty="0" err="1" smtClean="0"/>
              <a:t>Bortezomib</a:t>
            </a:r>
            <a:r>
              <a:rPr lang="tr-TR" dirty="0" smtClean="0"/>
              <a:t> 1-4 </a:t>
            </a:r>
            <a:r>
              <a:rPr lang="tr-TR" dirty="0" err="1" smtClean="0"/>
              <a:t>siklusta</a:t>
            </a:r>
            <a:r>
              <a:rPr lang="tr-TR" dirty="0" smtClean="0"/>
              <a:t> haftada 2 gün (1,4,8,11,22,25,29,32. gün </a:t>
            </a:r>
          </a:p>
          <a:p>
            <a:pPr marL="457200" lvl="1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5-9 da 1,8,22,29. gün</a:t>
            </a:r>
            <a:endParaRPr lang="tr-TR" dirty="0"/>
          </a:p>
          <a:p>
            <a:pPr lvl="1"/>
            <a:r>
              <a:rPr lang="tr-TR" dirty="0" err="1" smtClean="0"/>
              <a:t>Melp</a:t>
            </a:r>
            <a:r>
              <a:rPr lang="tr-TR" dirty="0" smtClean="0"/>
              <a:t> ve </a:t>
            </a:r>
            <a:r>
              <a:rPr lang="tr-TR" dirty="0" err="1" smtClean="0"/>
              <a:t>Predn</a:t>
            </a:r>
            <a:r>
              <a:rPr lang="tr-TR" dirty="0" smtClean="0"/>
              <a:t> (9 mg/m</a:t>
            </a:r>
            <a:r>
              <a:rPr lang="tr-TR" baseline="30000" dirty="0" smtClean="0"/>
              <a:t>2</a:t>
            </a:r>
            <a:r>
              <a:rPr lang="tr-TR" dirty="0" smtClean="0"/>
              <a:t> 1-4 gün ve </a:t>
            </a:r>
            <a:r>
              <a:rPr lang="tr-TR" dirty="0" err="1" smtClean="0"/>
              <a:t>Prednizolon</a:t>
            </a:r>
            <a:r>
              <a:rPr lang="tr-TR" dirty="0" smtClean="0"/>
              <a:t> 60 mg/m</a:t>
            </a:r>
            <a:r>
              <a:rPr lang="tr-TR" baseline="30000" dirty="0" smtClean="0"/>
              <a:t>2</a:t>
            </a:r>
            <a:r>
              <a:rPr lang="tr-TR" dirty="0" smtClean="0"/>
              <a:t> </a:t>
            </a:r>
            <a:r>
              <a:rPr lang="tr-TR" dirty="0"/>
              <a:t>1-4 gün 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smtClean="0"/>
              <a:t>Tedavi süresi (ortanca): MPV 8 (46 hafta) </a:t>
            </a:r>
            <a:r>
              <a:rPr lang="tr-TR" dirty="0" err="1" smtClean="0"/>
              <a:t>vs</a:t>
            </a:r>
            <a:r>
              <a:rPr lang="tr-TR" dirty="0" smtClean="0"/>
              <a:t> MP 7 hafta (39 hafta)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marL="457200" lvl="1" indent="0">
              <a:buNone/>
            </a:pP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" y="71237"/>
            <a:ext cx="7490770" cy="8273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223" y="66569"/>
            <a:ext cx="2859794" cy="41835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40" y="512880"/>
            <a:ext cx="3365360" cy="56615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03" y="936323"/>
            <a:ext cx="1994859" cy="11282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211" y="904981"/>
            <a:ext cx="678420" cy="1094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88014" y="4708632"/>
            <a:ext cx="382323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t(4;14), t(14;16), 17 p </a:t>
            </a:r>
            <a:r>
              <a:rPr lang="tr-TR" sz="2000" b="1" dirty="0" err="1" smtClean="0"/>
              <a:t>delesyonu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karşı </a:t>
            </a:r>
          </a:p>
          <a:p>
            <a:pPr algn="ctr"/>
            <a:r>
              <a:rPr lang="tr-TR" sz="2000" b="1" dirty="0" smtClean="0"/>
              <a:t>Standart risk gurupları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304286" y="4800965"/>
            <a:ext cx="5702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CR</a:t>
            </a:r>
            <a:br>
              <a:rPr lang="tr-TR" b="1" dirty="0" smtClean="0"/>
            </a:br>
            <a:r>
              <a:rPr lang="tr-TR" b="1" dirty="0" smtClean="0"/>
              <a:t>PFS</a:t>
            </a:r>
            <a:br>
              <a:rPr lang="tr-TR" b="1" dirty="0" smtClean="0"/>
            </a:br>
            <a:r>
              <a:rPr lang="tr-TR" b="1" dirty="0" smtClean="0"/>
              <a:t>GS</a:t>
            </a:r>
          </a:p>
        </p:txBody>
      </p:sp>
      <p:sp>
        <p:nvSpPr>
          <p:cNvPr id="16" name="Sağ Ok 15"/>
          <p:cNvSpPr/>
          <p:nvPr/>
        </p:nvSpPr>
        <p:spPr>
          <a:xfrm>
            <a:off x="5555226" y="4916580"/>
            <a:ext cx="720411" cy="599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4587348" y="5882458"/>
            <a:ext cx="142632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 smtClean="0"/>
              <a:t>Bortezomib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%46</a:t>
            </a:r>
            <a:endParaRPr lang="tr-TR" sz="20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6304286" y="5882458"/>
            <a:ext cx="106188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Kontrol </a:t>
            </a:r>
          </a:p>
          <a:p>
            <a:pPr algn="ctr"/>
            <a:r>
              <a:rPr lang="tr-TR" sz="2000" b="1" dirty="0" smtClean="0"/>
              <a:t>%36</a:t>
            </a:r>
            <a:endParaRPr lang="tr-TR" sz="2000" b="1" dirty="0"/>
          </a:p>
        </p:txBody>
      </p:sp>
      <p:sp>
        <p:nvSpPr>
          <p:cNvPr id="22" name="Sağ Ok 21"/>
          <p:cNvSpPr/>
          <p:nvPr/>
        </p:nvSpPr>
        <p:spPr>
          <a:xfrm>
            <a:off x="2393408" y="5779757"/>
            <a:ext cx="2005134" cy="9006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821244" y="6030046"/>
            <a:ext cx="1084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Yan etki </a:t>
            </a:r>
            <a:endParaRPr lang="tr-TR" sz="2000" b="1" dirty="0"/>
          </a:p>
        </p:txBody>
      </p:sp>
      <p:sp>
        <p:nvSpPr>
          <p:cNvPr id="2" name="Dikdörtgen 1"/>
          <p:cNvSpPr/>
          <p:nvPr/>
        </p:nvSpPr>
        <p:spPr>
          <a:xfrm>
            <a:off x="1313704" y="4095104"/>
            <a:ext cx="75353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tr-TR" sz="2400" b="1" dirty="0"/>
              <a:t>CR 30 </a:t>
            </a:r>
            <a:r>
              <a:rPr lang="tr-TR" sz="2400" b="1" dirty="0" err="1"/>
              <a:t>vs</a:t>
            </a:r>
            <a:r>
              <a:rPr lang="tr-TR" sz="2400" b="1" dirty="0"/>
              <a:t> </a:t>
            </a:r>
            <a:r>
              <a:rPr lang="tr-TR" sz="2400" b="1" dirty="0" smtClean="0"/>
              <a:t>4,                  PFS </a:t>
            </a:r>
            <a:r>
              <a:rPr lang="tr-TR" sz="2400" b="1" dirty="0"/>
              <a:t>24 </a:t>
            </a:r>
            <a:r>
              <a:rPr lang="tr-TR" sz="2400" b="1" dirty="0" err="1"/>
              <a:t>vs</a:t>
            </a:r>
            <a:r>
              <a:rPr lang="tr-TR" sz="2400" b="1" dirty="0"/>
              <a:t> </a:t>
            </a:r>
            <a:r>
              <a:rPr lang="tr-TR" sz="2400" b="1" dirty="0" smtClean="0"/>
              <a:t>16,               GS </a:t>
            </a:r>
            <a:r>
              <a:rPr lang="tr-TR" sz="2400" b="1" dirty="0"/>
              <a:t>56 </a:t>
            </a:r>
            <a:r>
              <a:rPr lang="tr-TR" sz="2400" b="1" dirty="0" err="1"/>
              <a:t>vs</a:t>
            </a:r>
            <a:r>
              <a:rPr lang="tr-TR" sz="2400" b="1" dirty="0"/>
              <a:t> 43 ay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020" y="143309"/>
            <a:ext cx="4287632" cy="7807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020" y="924071"/>
            <a:ext cx="4245869" cy="42294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28740" y="322499"/>
            <a:ext cx="5702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VISTA GÜNCELLENMİŞ GENEL </a:t>
            </a:r>
          </a:p>
          <a:p>
            <a:pPr algn="ctr"/>
            <a:r>
              <a:rPr lang="tr-TR" sz="3200" b="1" dirty="0" smtClean="0"/>
              <a:t>SAĞKALIM ANALİZİ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94504" y="1618785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/>
              <a:t>Ortanca takip 60.1 ay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84905" y="2980199"/>
            <a:ext cx="415904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200" b="1" u="sng" dirty="0" smtClean="0"/>
              <a:t>MPV      </a:t>
            </a:r>
            <a:r>
              <a:rPr lang="tr-TR" b="1" u="sng" dirty="0" smtClean="0"/>
              <a:t>6 hafta ara ile 9 </a:t>
            </a:r>
            <a:r>
              <a:rPr lang="tr-TR" b="1" u="sng" dirty="0" err="1"/>
              <a:t>siklüs</a:t>
            </a:r>
            <a:r>
              <a:rPr lang="tr-TR" b="1" u="sng" dirty="0"/>
              <a:t> </a:t>
            </a:r>
            <a:r>
              <a:rPr lang="tr-TR" b="1" u="sng" dirty="0" smtClean="0"/>
              <a:t>     </a:t>
            </a:r>
            <a:r>
              <a:rPr lang="tr-TR" sz="2200" b="1" u="sng" dirty="0" smtClean="0"/>
              <a:t>MP    </a:t>
            </a:r>
          </a:p>
          <a:p>
            <a:r>
              <a:rPr lang="tr-TR" sz="2200" b="1" dirty="0" smtClean="0"/>
              <a:t>56.4 ay           </a:t>
            </a:r>
            <a:r>
              <a:rPr lang="tr-TR" sz="1600" b="1" dirty="0" smtClean="0"/>
              <a:t> </a:t>
            </a:r>
            <a:r>
              <a:rPr lang="tr-TR" b="1" dirty="0" smtClean="0"/>
              <a:t>p&lt;00.1 </a:t>
            </a:r>
            <a:r>
              <a:rPr lang="tr-TR" sz="1600" b="1" dirty="0" smtClean="0"/>
              <a:t>   </a:t>
            </a:r>
            <a:r>
              <a:rPr lang="tr-TR" sz="2200" b="1" dirty="0" smtClean="0"/>
              <a:t>           43.1 ay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51" y="2439425"/>
            <a:ext cx="6004787" cy="3695904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884905" y="2518534"/>
            <a:ext cx="41590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Genel sağ kalım </a:t>
            </a:r>
            <a:endParaRPr lang="tr-TR" sz="24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84905" y="4129548"/>
            <a:ext cx="40705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Mortalite riskinde %31 azalma p&lt;0.001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830827" y="4878788"/>
            <a:ext cx="407055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İkinci tedaviye kadar geçen süre </a:t>
            </a:r>
          </a:p>
          <a:p>
            <a:pPr algn="ctr"/>
            <a:r>
              <a:rPr lang="tr-TR" b="1" dirty="0" smtClean="0"/>
              <a:t>MPV: 30.7 ay </a:t>
            </a:r>
            <a:r>
              <a:rPr lang="tr-TR" b="1" dirty="0" err="1" smtClean="0"/>
              <a:t>vs</a:t>
            </a:r>
            <a:r>
              <a:rPr lang="tr-TR" b="1" dirty="0" smtClean="0"/>
              <a:t> MP: 20.5 ay 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42336" y="5950663"/>
            <a:ext cx="42475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İkinci </a:t>
            </a:r>
            <a:r>
              <a:rPr lang="tr-TR" b="1" dirty="0" err="1" smtClean="0"/>
              <a:t>primer</a:t>
            </a:r>
            <a:r>
              <a:rPr lang="tr-TR" b="1" dirty="0" smtClean="0"/>
              <a:t> </a:t>
            </a:r>
            <a:r>
              <a:rPr lang="tr-TR" b="1" dirty="0" err="1" smtClean="0"/>
              <a:t>malignensi</a:t>
            </a:r>
            <a:r>
              <a:rPr lang="tr-TR" b="1" dirty="0" smtClean="0"/>
              <a:t> arasında fark yok</a:t>
            </a:r>
            <a:endParaRPr lang="tr-TR" b="1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1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9878" y="286468"/>
            <a:ext cx="10515600" cy="74592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FF00"/>
                </a:solidFill>
              </a:rPr>
              <a:t>Yeni tanı </a:t>
            </a:r>
            <a:r>
              <a:rPr lang="tr-TR" sz="3600" b="1" dirty="0" err="1">
                <a:solidFill>
                  <a:srgbClr val="FFFF00"/>
                </a:solidFill>
              </a:rPr>
              <a:t>transplanta</a:t>
            </a:r>
            <a:r>
              <a:rPr lang="tr-TR" sz="3600" b="1" dirty="0">
                <a:solidFill>
                  <a:srgbClr val="FFFF00"/>
                </a:solidFill>
              </a:rPr>
              <a:t> uygun olmayan hastaların tedavisi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9878" y="1363500"/>
            <a:ext cx="10515600" cy="4351338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VMP tedavisinin </a:t>
            </a:r>
            <a:r>
              <a:rPr lang="tr-TR" dirty="0" err="1" smtClean="0">
                <a:solidFill>
                  <a:schemeClr val="bg1"/>
                </a:solidFill>
              </a:rPr>
              <a:t>MPT’e</a:t>
            </a:r>
            <a:r>
              <a:rPr lang="tr-TR" dirty="0" smtClean="0">
                <a:solidFill>
                  <a:schemeClr val="bg1"/>
                </a:solidFill>
              </a:rPr>
              <a:t> üstünlüğü gösteren çalışma sayısı 5</a:t>
            </a:r>
          </a:p>
          <a:p>
            <a:pPr lvl="1"/>
            <a:r>
              <a:rPr lang="tr-TR" sz="1800" dirty="0" err="1" smtClean="0">
                <a:solidFill>
                  <a:schemeClr val="bg1"/>
                </a:solidFill>
              </a:rPr>
              <a:t>Miguel</a:t>
            </a:r>
            <a:r>
              <a:rPr lang="tr-TR" sz="1800" dirty="0" smtClean="0">
                <a:solidFill>
                  <a:schemeClr val="bg1"/>
                </a:solidFill>
              </a:rPr>
              <a:t> N </a:t>
            </a:r>
            <a:r>
              <a:rPr lang="tr-TR" sz="1800" dirty="0" err="1">
                <a:solidFill>
                  <a:schemeClr val="bg1"/>
                </a:solidFill>
              </a:rPr>
              <a:t>E</a:t>
            </a:r>
            <a:r>
              <a:rPr lang="tr-TR" sz="1800" dirty="0" err="1" smtClean="0">
                <a:solidFill>
                  <a:schemeClr val="bg1"/>
                </a:solidFill>
              </a:rPr>
              <a:t>ngl</a:t>
            </a:r>
            <a:r>
              <a:rPr lang="tr-TR" sz="1800" dirty="0" smtClean="0">
                <a:solidFill>
                  <a:schemeClr val="bg1"/>
                </a:solidFill>
              </a:rPr>
              <a:t> J </a:t>
            </a:r>
            <a:r>
              <a:rPr lang="tr-TR" sz="1800" dirty="0" err="1" smtClean="0">
                <a:solidFill>
                  <a:schemeClr val="bg1"/>
                </a:solidFill>
              </a:rPr>
              <a:t>Med</a:t>
            </a:r>
            <a:r>
              <a:rPr lang="tr-TR" sz="1800" dirty="0" smtClean="0">
                <a:solidFill>
                  <a:schemeClr val="bg1"/>
                </a:solidFill>
              </a:rPr>
              <a:t> 2008</a:t>
            </a:r>
          </a:p>
          <a:p>
            <a:pPr lvl="1"/>
            <a:r>
              <a:rPr lang="tr-TR" sz="1800" dirty="0" err="1" smtClean="0">
                <a:solidFill>
                  <a:schemeClr val="bg1"/>
                </a:solidFill>
              </a:rPr>
              <a:t>Mateos</a:t>
            </a:r>
            <a:r>
              <a:rPr lang="tr-TR" sz="1800" dirty="0" smtClean="0">
                <a:solidFill>
                  <a:schemeClr val="bg1"/>
                </a:solidFill>
              </a:rPr>
              <a:t> J </a:t>
            </a:r>
            <a:r>
              <a:rPr lang="tr-TR" sz="1800" dirty="0" err="1" smtClean="0">
                <a:solidFill>
                  <a:schemeClr val="bg1"/>
                </a:solidFill>
              </a:rPr>
              <a:t>Clin</a:t>
            </a:r>
            <a:r>
              <a:rPr lang="tr-TR" sz="1800" dirty="0" smtClean="0">
                <a:solidFill>
                  <a:schemeClr val="bg1"/>
                </a:solidFill>
              </a:rPr>
              <a:t> </a:t>
            </a:r>
            <a:r>
              <a:rPr lang="tr-TR" sz="1800" dirty="0" err="1" smtClean="0">
                <a:solidFill>
                  <a:schemeClr val="bg1"/>
                </a:solidFill>
              </a:rPr>
              <a:t>Oncol</a:t>
            </a:r>
            <a:r>
              <a:rPr lang="tr-TR" sz="1800" dirty="0" smtClean="0">
                <a:solidFill>
                  <a:schemeClr val="bg1"/>
                </a:solidFill>
              </a:rPr>
              <a:t> 2010</a:t>
            </a:r>
          </a:p>
          <a:p>
            <a:pPr lvl="1"/>
            <a:r>
              <a:rPr lang="tr-TR" sz="1800" dirty="0" err="1" smtClean="0">
                <a:solidFill>
                  <a:schemeClr val="bg1"/>
                </a:solidFill>
              </a:rPr>
              <a:t>Miguel</a:t>
            </a:r>
            <a:r>
              <a:rPr lang="tr-TR" sz="1800" dirty="0" smtClean="0">
                <a:solidFill>
                  <a:schemeClr val="bg1"/>
                </a:solidFill>
              </a:rPr>
              <a:t> 2012 ASH </a:t>
            </a:r>
            <a:r>
              <a:rPr lang="tr-TR" sz="1800" dirty="0" err="1" smtClean="0">
                <a:solidFill>
                  <a:schemeClr val="bg1"/>
                </a:solidFill>
              </a:rPr>
              <a:t>Abs</a:t>
            </a:r>
            <a:r>
              <a:rPr lang="tr-TR" sz="18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tr-TR" sz="1800" dirty="0" err="1" smtClean="0">
                <a:solidFill>
                  <a:schemeClr val="bg1"/>
                </a:solidFill>
              </a:rPr>
              <a:t>Palumbo</a:t>
            </a:r>
            <a:r>
              <a:rPr lang="tr-TR" sz="1800" dirty="0" smtClean="0">
                <a:solidFill>
                  <a:schemeClr val="bg1"/>
                </a:solidFill>
              </a:rPr>
              <a:t> J </a:t>
            </a:r>
            <a:r>
              <a:rPr lang="tr-TR" sz="1800" dirty="0" err="1" smtClean="0">
                <a:solidFill>
                  <a:schemeClr val="bg1"/>
                </a:solidFill>
              </a:rPr>
              <a:t>Clin</a:t>
            </a:r>
            <a:r>
              <a:rPr lang="tr-TR" sz="1800" dirty="0" smtClean="0">
                <a:solidFill>
                  <a:schemeClr val="bg1"/>
                </a:solidFill>
              </a:rPr>
              <a:t> </a:t>
            </a:r>
            <a:r>
              <a:rPr lang="tr-TR" sz="1800" dirty="0" err="1" smtClean="0">
                <a:solidFill>
                  <a:schemeClr val="bg1"/>
                </a:solidFill>
              </a:rPr>
              <a:t>Oncol</a:t>
            </a:r>
            <a:r>
              <a:rPr lang="tr-TR" sz="1800" dirty="0" smtClean="0">
                <a:solidFill>
                  <a:schemeClr val="bg1"/>
                </a:solidFill>
              </a:rPr>
              <a:t> 2010: VMPT </a:t>
            </a:r>
            <a:r>
              <a:rPr lang="tr-TR" sz="1800" dirty="0" err="1" smtClean="0">
                <a:solidFill>
                  <a:schemeClr val="bg1"/>
                </a:solidFill>
              </a:rPr>
              <a:t>vs</a:t>
            </a:r>
            <a:r>
              <a:rPr lang="tr-TR" sz="1800" dirty="0" smtClean="0">
                <a:solidFill>
                  <a:schemeClr val="bg1"/>
                </a:solidFill>
              </a:rPr>
              <a:t> VMP  sonrası VT idame</a:t>
            </a:r>
          </a:p>
          <a:p>
            <a:pPr lvl="1"/>
            <a:r>
              <a:rPr lang="tr-TR" sz="1800" dirty="0" err="1" smtClean="0">
                <a:solidFill>
                  <a:schemeClr val="bg1"/>
                </a:solidFill>
              </a:rPr>
              <a:t>Bringhen</a:t>
            </a:r>
            <a:r>
              <a:rPr lang="tr-TR" sz="1800" dirty="0" smtClean="0">
                <a:solidFill>
                  <a:schemeClr val="bg1"/>
                </a:solidFill>
              </a:rPr>
              <a:t>, Blood 2010 : Haftalık </a:t>
            </a:r>
            <a:r>
              <a:rPr lang="tr-TR" sz="1800" dirty="0" err="1" smtClean="0">
                <a:solidFill>
                  <a:schemeClr val="bg1"/>
                </a:solidFill>
              </a:rPr>
              <a:t>Bortezomib</a:t>
            </a:r>
            <a:r>
              <a:rPr lang="tr-TR" sz="1800" dirty="0" smtClean="0">
                <a:solidFill>
                  <a:schemeClr val="bg1"/>
                </a:solidFill>
              </a:rPr>
              <a:t> uygulaması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4069942" y="1855149"/>
            <a:ext cx="502417" cy="7837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794449" y="2062369"/>
            <a:ext cx="240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VISTA ÇALIŞMASI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72655"/>
              </p:ext>
            </p:extLst>
          </p:nvPr>
        </p:nvGraphicFramePr>
        <p:xfrm>
          <a:off x="496956" y="6038066"/>
          <a:ext cx="72178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4"/>
                <a:gridCol w="1736115"/>
                <a:gridCol w="1606185"/>
                <a:gridCol w="2306658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296 </a:t>
                      </a:r>
                      <a:r>
                        <a:rPr lang="tr-TR" sz="2400" dirty="0" err="1" smtClean="0"/>
                        <a:t>vs</a:t>
                      </a:r>
                      <a:r>
                        <a:rPr lang="tr-TR" sz="2400" dirty="0" smtClean="0"/>
                        <a:t> 294</a:t>
                      </a:r>
                      <a:endParaRPr lang="tr-TR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21 </a:t>
                      </a:r>
                      <a:r>
                        <a:rPr lang="tr-TR" sz="2400" dirty="0" err="1" smtClean="0"/>
                        <a:t>vs</a:t>
                      </a:r>
                      <a:r>
                        <a:rPr lang="tr-TR" sz="2400" dirty="0" smtClean="0"/>
                        <a:t> 13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32 </a:t>
                      </a:r>
                      <a:r>
                        <a:rPr lang="tr-TR" sz="2400" dirty="0" err="1" smtClean="0"/>
                        <a:t>vs</a:t>
                      </a:r>
                      <a:r>
                        <a:rPr lang="tr-TR" sz="2400" dirty="0" smtClean="0"/>
                        <a:t> 23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79 </a:t>
                      </a:r>
                      <a:r>
                        <a:rPr lang="tr-TR" sz="2400" dirty="0" err="1" smtClean="0"/>
                        <a:t>vs</a:t>
                      </a:r>
                      <a:r>
                        <a:rPr lang="tr-TR" sz="2400" dirty="0" smtClean="0"/>
                        <a:t> 45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14782"/>
              </p:ext>
            </p:extLst>
          </p:nvPr>
        </p:nvGraphicFramePr>
        <p:xfrm>
          <a:off x="496957" y="5614955"/>
          <a:ext cx="721781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405"/>
                <a:gridCol w="1694563"/>
                <a:gridCol w="1660336"/>
                <a:gridCol w="2240509"/>
              </a:tblGrid>
              <a:tr h="0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tr-TR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rgbClr val="FFFF00"/>
                          </a:solidFill>
                        </a:rPr>
                        <a:t>CR%</a:t>
                      </a:r>
                      <a:endParaRPr lang="tr-TR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rgbClr val="FFFF00"/>
                          </a:solidFill>
                        </a:rPr>
                        <a:t>PFS /TTP ay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solidFill>
                            <a:srgbClr val="FFFF00"/>
                          </a:solidFill>
                        </a:rPr>
                        <a:t>Genel sağ kalım</a:t>
                      </a:r>
                      <a:endParaRPr lang="tr-TR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0" name="Aşağı Ok 9"/>
          <p:cNvSpPr/>
          <p:nvPr/>
        </p:nvSpPr>
        <p:spPr>
          <a:xfrm>
            <a:off x="4151517" y="3530818"/>
            <a:ext cx="420842" cy="613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2754201" y="4012572"/>
            <a:ext cx="3267867" cy="12926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solidFill>
                  <a:schemeClr val="bg1"/>
                </a:solidFill>
              </a:rPr>
              <a:t>Metanaliz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VMP </a:t>
            </a:r>
            <a:r>
              <a:rPr lang="tr-TR" sz="3200" dirty="0" err="1" smtClean="0">
                <a:solidFill>
                  <a:schemeClr val="bg1"/>
                </a:solidFill>
              </a:rPr>
              <a:t>vs</a:t>
            </a:r>
            <a:r>
              <a:rPr lang="tr-TR" sz="3200" dirty="0" smtClean="0">
                <a:solidFill>
                  <a:schemeClr val="bg1"/>
                </a:solidFill>
              </a:rPr>
              <a:t> MPT</a:t>
            </a:r>
          </a:p>
          <a:p>
            <a:pPr algn="ctr"/>
            <a:r>
              <a:rPr lang="tr-TR" sz="1400" dirty="0" err="1" smtClean="0">
                <a:solidFill>
                  <a:schemeClr val="bg1"/>
                </a:solidFill>
              </a:rPr>
              <a:t>Morabito</a:t>
            </a:r>
            <a:r>
              <a:rPr lang="tr-TR" sz="1400" dirty="0" smtClean="0">
                <a:solidFill>
                  <a:schemeClr val="bg1"/>
                </a:solidFill>
              </a:rPr>
              <a:t>, </a:t>
            </a:r>
            <a:r>
              <a:rPr lang="tr-TR" sz="1400" dirty="0" err="1" smtClean="0">
                <a:solidFill>
                  <a:schemeClr val="bg1"/>
                </a:solidFill>
              </a:rPr>
              <a:t>Am</a:t>
            </a:r>
            <a:r>
              <a:rPr lang="tr-TR" sz="1400" dirty="0" smtClean="0">
                <a:solidFill>
                  <a:schemeClr val="bg1"/>
                </a:solidFill>
              </a:rPr>
              <a:t> J </a:t>
            </a:r>
            <a:r>
              <a:rPr lang="tr-TR" sz="1400" dirty="0" err="1" smtClean="0">
                <a:solidFill>
                  <a:schemeClr val="bg1"/>
                </a:solidFill>
              </a:rPr>
              <a:t>Hematol</a:t>
            </a:r>
            <a:r>
              <a:rPr lang="tr-TR" sz="1400" dirty="0" smtClean="0">
                <a:solidFill>
                  <a:schemeClr val="bg1"/>
                </a:solidFill>
              </a:rPr>
              <a:t> 2014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 rot="16200000">
            <a:off x="6724557" y="5028561"/>
            <a:ext cx="2992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Yaşam olasılık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332" y="3716728"/>
            <a:ext cx="3540709" cy="2992999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1492821" y="6142209"/>
            <a:ext cx="54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9811953" y="3907778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Genel </a:t>
            </a:r>
            <a:r>
              <a:rPr lang="tr-TR" dirty="0" err="1" smtClean="0"/>
              <a:t>Sağkalım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10862268" y="4474237"/>
            <a:ext cx="71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79 ay 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10329704" y="5024993"/>
            <a:ext cx="84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45 ay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5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136" y="2793503"/>
            <a:ext cx="3685752" cy="326316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VMPT N=250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dirty="0" smtClean="0"/>
              <a:t>9. </a:t>
            </a:r>
            <a:r>
              <a:rPr lang="tr-TR" sz="2400" dirty="0" err="1" smtClean="0"/>
              <a:t>siklüs</a:t>
            </a:r>
            <a:r>
              <a:rPr lang="tr-TR" sz="2400" dirty="0" smtClean="0"/>
              <a:t> sonra, </a:t>
            </a:r>
            <a:r>
              <a:rPr lang="tr-TR" sz="2400" dirty="0" err="1" smtClean="0"/>
              <a:t>progr</a:t>
            </a:r>
            <a:r>
              <a:rPr lang="tr-TR" sz="2400" dirty="0" smtClean="0"/>
              <a:t> dek</a:t>
            </a:r>
          </a:p>
          <a:p>
            <a:pPr marL="0" indent="0">
              <a:buNone/>
            </a:pPr>
            <a:r>
              <a:rPr lang="tr-TR" sz="2400" dirty="0" smtClean="0"/>
              <a:t>Bor 1.3 mg/m2, </a:t>
            </a:r>
            <a:r>
              <a:rPr lang="tr-TR" sz="2400" dirty="0" err="1" smtClean="0"/>
              <a:t>Tal</a:t>
            </a:r>
            <a:r>
              <a:rPr lang="tr-TR" sz="2400" dirty="0" smtClean="0"/>
              <a:t>  50 mg</a:t>
            </a:r>
          </a:p>
          <a:p>
            <a:pPr marL="0" indent="0">
              <a:buNone/>
            </a:pPr>
            <a:r>
              <a:rPr lang="tr-TR" sz="2400" dirty="0" smtClean="0"/>
              <a:t>PFS:35.3 ay, TTP:46.6 ay</a:t>
            </a:r>
          </a:p>
          <a:p>
            <a:pPr marL="0" indent="0">
              <a:buNone/>
            </a:pPr>
            <a:r>
              <a:rPr lang="tr-TR" sz="2400" dirty="0" smtClean="0"/>
              <a:t>5 yıllık OS: %61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204708"/>
            <a:ext cx="5059464" cy="12541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44" y="204708"/>
            <a:ext cx="5628201" cy="8612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952" y="1085206"/>
            <a:ext cx="2118545" cy="168022"/>
          </a:xfrm>
          <a:prstGeom prst="rect">
            <a:avLst/>
          </a:prstGeom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8656724" y="2798464"/>
            <a:ext cx="3384372" cy="32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VMP N=253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9 </a:t>
            </a:r>
            <a:r>
              <a:rPr lang="tr-TR" sz="2400" dirty="0" err="1" smtClean="0"/>
              <a:t>siklüsta</a:t>
            </a:r>
            <a:r>
              <a:rPr lang="tr-TR" sz="2400" dirty="0" smtClean="0"/>
              <a:t> tedavi kesildi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PFS 23.8 ay, TTP:27.8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5 yıllık OS: %51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353316" y="1710687"/>
            <a:ext cx="83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Transplantasyona uygun olmayan hastalar, 1:1 </a:t>
            </a:r>
            <a:r>
              <a:rPr lang="tr-TR" sz="2400" dirty="0" err="1" smtClean="0"/>
              <a:t>randomizasyon</a:t>
            </a:r>
            <a:endParaRPr lang="tr-TR" sz="2400" dirty="0" smtClean="0"/>
          </a:p>
          <a:p>
            <a:pPr algn="ctr"/>
            <a:r>
              <a:rPr lang="tr-TR" sz="2400" dirty="0" smtClean="0"/>
              <a:t>Ortanca izlem 54 ay</a:t>
            </a:r>
            <a:endParaRPr lang="tr-TR" sz="24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888" y="3400068"/>
            <a:ext cx="4384456" cy="2845297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189308" y="3092291"/>
            <a:ext cx="361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İndüksiyon  İdame                   Tedavisiz  </a:t>
            </a:r>
            <a:endParaRPr lang="tr-TR" sz="14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96078" y="0"/>
            <a:ext cx="10515600" cy="748058"/>
          </a:xfrm>
        </p:spPr>
        <p:txBody>
          <a:bodyPr/>
          <a:lstStyle/>
          <a:p>
            <a:pPr algn="ctr"/>
            <a:r>
              <a:rPr lang="tr-TR" b="1" dirty="0" smtClean="0"/>
              <a:t>GÜNLÜK HAYATTA DURUM NE ?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735494" y="775053"/>
            <a:ext cx="10346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</a:t>
            </a:r>
            <a:r>
              <a:rPr lang="en-US" b="1" dirty="0" err="1" smtClean="0"/>
              <a:t>reatment</a:t>
            </a:r>
            <a:r>
              <a:rPr lang="en-US" b="1" dirty="0" smtClean="0"/>
              <a:t> </a:t>
            </a:r>
            <a:r>
              <a:rPr lang="en-US" b="1" dirty="0"/>
              <a:t>of Non-Transplant Patients with </a:t>
            </a:r>
            <a:r>
              <a:rPr lang="en-US" b="1" dirty="0" smtClean="0"/>
              <a:t>Multiple</a:t>
            </a:r>
            <a:r>
              <a:rPr lang="tr-TR" b="1" dirty="0" smtClean="0"/>
              <a:t> </a:t>
            </a:r>
            <a:r>
              <a:rPr lang="en-US" b="1" dirty="0" smtClean="0"/>
              <a:t>Myeloma</a:t>
            </a:r>
            <a:r>
              <a:rPr lang="en-US" b="1" dirty="0"/>
              <a:t>: Routine Treatment by </a:t>
            </a:r>
            <a:r>
              <a:rPr lang="en-US" b="1" dirty="0" smtClean="0"/>
              <a:t>Office-Based</a:t>
            </a:r>
            <a:r>
              <a:rPr lang="tr-TR" b="1" dirty="0" smtClean="0"/>
              <a:t> </a:t>
            </a:r>
            <a:r>
              <a:rPr lang="en-US" b="1" dirty="0" err="1" smtClean="0"/>
              <a:t>Haematologists</a:t>
            </a:r>
            <a:r>
              <a:rPr lang="en-US" b="1" dirty="0" smtClean="0"/>
              <a:t> </a:t>
            </a:r>
            <a:r>
              <a:rPr lang="en-US" b="1" dirty="0"/>
              <a:t>in Germany – Data from the </a:t>
            </a:r>
            <a:r>
              <a:rPr lang="en-US" b="1" dirty="0" smtClean="0"/>
              <a:t>Prospective</a:t>
            </a:r>
            <a:r>
              <a:rPr lang="tr-TR" b="1" dirty="0" smtClean="0"/>
              <a:t> </a:t>
            </a:r>
            <a:r>
              <a:rPr lang="en-US" b="1" dirty="0" err="1" smtClean="0"/>
              <a:t>Tumour</a:t>
            </a:r>
            <a:r>
              <a:rPr lang="en-US" b="1" dirty="0" smtClean="0"/>
              <a:t> </a:t>
            </a:r>
            <a:r>
              <a:rPr lang="en-US" b="1" dirty="0"/>
              <a:t>Registry Lymphatic Neoplasms (TLN</a:t>
            </a:r>
            <a:r>
              <a:rPr lang="en-US" b="1" dirty="0" smtClean="0"/>
              <a:t>)</a:t>
            </a:r>
            <a:endParaRPr lang="tr-TR" b="1" dirty="0" smtClean="0"/>
          </a:p>
          <a:p>
            <a:pPr algn="ctr"/>
            <a:r>
              <a:rPr lang="tr-TR" dirty="0" err="1"/>
              <a:t>Oncol</a:t>
            </a:r>
            <a:r>
              <a:rPr lang="tr-TR" dirty="0"/>
              <a:t> </a:t>
            </a:r>
            <a:r>
              <a:rPr lang="tr-TR" dirty="0" err="1"/>
              <a:t>Res</a:t>
            </a:r>
            <a:r>
              <a:rPr lang="tr-TR" dirty="0"/>
              <a:t> </a:t>
            </a:r>
            <a:r>
              <a:rPr lang="tr-TR" dirty="0" err="1"/>
              <a:t>Treat</a:t>
            </a:r>
            <a:r>
              <a:rPr lang="tr-TR" dirty="0"/>
              <a:t> 2014;37:635–644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7" y="1770837"/>
            <a:ext cx="5943883" cy="456298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76060" y="1898376"/>
            <a:ext cx="11032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İlk seçenek</a:t>
            </a:r>
            <a:endParaRPr lang="tr-TR" sz="1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3800451" y="1927859"/>
            <a:ext cx="1536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İkinci seçenek</a:t>
            </a:r>
            <a:endParaRPr lang="tr-TR" sz="14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780" y="1770836"/>
            <a:ext cx="5107791" cy="403320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9606256" y="3277437"/>
            <a:ext cx="181554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000" dirty="0" err="1" smtClean="0"/>
              <a:t>Progressif</a:t>
            </a:r>
            <a:r>
              <a:rPr lang="tr-TR" sz="1000" dirty="0" smtClean="0"/>
              <a:t> </a:t>
            </a:r>
          </a:p>
          <a:p>
            <a:r>
              <a:rPr lang="tr-TR" sz="1000" dirty="0" smtClean="0"/>
              <a:t>Stabil</a:t>
            </a:r>
          </a:p>
          <a:p>
            <a:r>
              <a:rPr lang="tr-TR" sz="1000" dirty="0" err="1" smtClean="0"/>
              <a:t>Minor</a:t>
            </a:r>
            <a:r>
              <a:rPr lang="tr-TR" sz="1000" dirty="0" smtClean="0"/>
              <a:t> Cevap</a:t>
            </a:r>
          </a:p>
          <a:p>
            <a:r>
              <a:rPr lang="tr-TR" sz="1000" dirty="0" smtClean="0"/>
              <a:t>VGPR</a:t>
            </a:r>
          </a:p>
          <a:p>
            <a:r>
              <a:rPr lang="tr-TR" sz="1000" dirty="0" smtClean="0"/>
              <a:t>CR</a:t>
            </a:r>
            <a:endParaRPr lang="tr-TR" sz="1000" dirty="0"/>
          </a:p>
        </p:txBody>
      </p:sp>
      <p:sp>
        <p:nvSpPr>
          <p:cNvPr id="12" name="Aşağı Ok 11"/>
          <p:cNvSpPr/>
          <p:nvPr/>
        </p:nvSpPr>
        <p:spPr>
          <a:xfrm flipV="1">
            <a:off x="8219661" y="5804037"/>
            <a:ext cx="457200" cy="56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bilgi Yer Tutucusu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1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87 Grup"/>
          <p:cNvGrpSpPr>
            <a:grpSpLocks/>
          </p:cNvGrpSpPr>
          <p:nvPr/>
        </p:nvGrpSpPr>
        <p:grpSpPr bwMode="auto">
          <a:xfrm>
            <a:off x="1576753" y="970905"/>
            <a:ext cx="9275233" cy="4040742"/>
            <a:chOff x="227013" y="1533525"/>
            <a:chExt cx="8851900" cy="3644900"/>
          </a:xfrm>
        </p:grpSpPr>
        <p:sp>
          <p:nvSpPr>
            <p:cNvPr id="96" name="Text Box 14"/>
            <p:cNvSpPr txBox="1">
              <a:spLocks noChangeArrowheads="1"/>
            </p:cNvSpPr>
            <p:nvPr/>
          </p:nvSpPr>
          <p:spPr bwMode="auto">
            <a:xfrm>
              <a:off x="1109663" y="3590760"/>
              <a:ext cx="1390650" cy="83019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GB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MGUS </a:t>
              </a:r>
              <a:r>
                <a:rPr lang="tr-TR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veya</a:t>
              </a:r>
              <a:r>
                <a:rPr lang="en-GB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 </a:t>
              </a:r>
              <a:r>
                <a:rPr lang="en-GB" sz="1600" b="1" kern="0" dirty="0" err="1">
                  <a:solidFill>
                    <a:srgbClr val="002060"/>
                  </a:solidFill>
                  <a:ea typeface="ＭＳ Ｐゴシック" pitchFamily="34" charset="-128"/>
                </a:rPr>
                <a:t>smoldering</a:t>
              </a:r>
              <a:r>
                <a:rPr lang="en-GB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 </a:t>
              </a:r>
              <a:r>
                <a:rPr lang="en-GB" sz="1600" b="1" kern="0" dirty="0" err="1">
                  <a:solidFill>
                    <a:srgbClr val="002060"/>
                  </a:solidFill>
                  <a:ea typeface="ＭＳ Ｐゴシック" pitchFamily="34" charset="-128"/>
                </a:rPr>
                <a:t>myelom</a:t>
              </a:r>
              <a:endParaRPr lang="en-GB" sz="1600" b="1" kern="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97" name="Text Box 15"/>
            <p:cNvSpPr txBox="1">
              <a:spLocks noChangeArrowheads="1"/>
            </p:cNvSpPr>
            <p:nvPr/>
          </p:nvSpPr>
          <p:spPr bwMode="auto">
            <a:xfrm>
              <a:off x="1117602" y="1987538"/>
              <a:ext cx="1586534" cy="33315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 anchor="b">
              <a:spAutoFit/>
            </a:bodyPr>
            <a:lstStyle/>
            <a:p>
              <a:pPr>
                <a:defRPr/>
              </a:pPr>
              <a:r>
                <a:rPr lang="en-GB" b="1" kern="0" dirty="0">
                  <a:solidFill>
                    <a:srgbClr val="002060"/>
                  </a:solidFill>
                  <a:ea typeface="ＭＳ Ｐゴシック" pitchFamily="34" charset="-128"/>
                </a:rPr>
                <a:t>As</a:t>
              </a:r>
              <a:r>
                <a:rPr lang="tr-TR" b="1" kern="0" dirty="0">
                  <a:solidFill>
                    <a:srgbClr val="002060"/>
                  </a:solidFill>
                  <a:ea typeface="ＭＳ Ｐゴシック" pitchFamily="34" charset="-128"/>
                </a:rPr>
                <a:t>e</a:t>
              </a:r>
              <a:r>
                <a:rPr lang="en-GB" b="1" kern="0" dirty="0" err="1">
                  <a:solidFill>
                    <a:srgbClr val="002060"/>
                  </a:solidFill>
                  <a:ea typeface="ＭＳ Ｐゴシック" pitchFamily="34" charset="-128"/>
                </a:rPr>
                <a:t>mptomati</a:t>
              </a:r>
              <a:r>
                <a:rPr lang="tr-TR" b="1" kern="0" dirty="0">
                  <a:solidFill>
                    <a:srgbClr val="002060"/>
                  </a:solidFill>
                  <a:ea typeface="ＭＳ Ｐゴシック" pitchFamily="34" charset="-128"/>
                </a:rPr>
                <a:t>k</a:t>
              </a:r>
              <a:endParaRPr lang="en-GB" b="1" kern="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98" name="Text Box 16"/>
            <p:cNvSpPr txBox="1">
              <a:spLocks noChangeArrowheads="1"/>
            </p:cNvSpPr>
            <p:nvPr/>
          </p:nvSpPr>
          <p:spPr bwMode="auto">
            <a:xfrm>
              <a:off x="2589214" y="1931666"/>
              <a:ext cx="1985962" cy="36985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GB" b="1" kern="0" dirty="0">
                  <a:solidFill>
                    <a:srgbClr val="002060"/>
                  </a:solidFill>
                  <a:ea typeface="ＭＳ Ｐゴシック" pitchFamily="34" charset="-128"/>
                </a:rPr>
                <a:t>S</a:t>
              </a:r>
              <a:r>
                <a:rPr lang="tr-TR" b="1" kern="0" dirty="0">
                  <a:solidFill>
                    <a:srgbClr val="002060"/>
                  </a:solidFill>
                  <a:ea typeface="ＭＳ Ｐゴシック" pitchFamily="34" charset="-128"/>
                </a:rPr>
                <a:t>e</a:t>
              </a:r>
              <a:r>
                <a:rPr lang="en-GB" b="1" kern="0" dirty="0" err="1">
                  <a:solidFill>
                    <a:srgbClr val="002060"/>
                  </a:solidFill>
                  <a:ea typeface="ＭＳ Ｐゴシック" pitchFamily="34" charset="-128"/>
                </a:rPr>
                <a:t>mptomati</a:t>
              </a:r>
              <a:r>
                <a:rPr lang="tr-TR" b="1" kern="0" dirty="0">
                  <a:solidFill>
                    <a:srgbClr val="002060"/>
                  </a:solidFill>
                  <a:ea typeface="ＭＳ Ｐゴシック" pitchFamily="34" charset="-128"/>
                </a:rPr>
                <a:t>k</a:t>
              </a:r>
              <a:endParaRPr lang="en-GB" b="1" kern="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47111" name="Text Box 17"/>
            <p:cNvSpPr txBox="1">
              <a:spLocks noChangeArrowheads="1"/>
            </p:cNvSpPr>
            <p:nvPr/>
          </p:nvSpPr>
          <p:spPr bwMode="auto">
            <a:xfrm>
              <a:off x="2589214" y="2483975"/>
              <a:ext cx="13906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tr-TR" sz="16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A</a:t>
              </a:r>
              <a:r>
                <a:rPr lang="tr-TR" altLang="tr-TR" sz="16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KTİF</a:t>
              </a:r>
              <a:r>
                <a:rPr lang="en-GB" altLang="tr-TR" sz="16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 MYELOM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 rot="16200000">
              <a:off x="-780161" y="3180410"/>
              <a:ext cx="2354073" cy="3397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GB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M-protein (g/L)</a:t>
              </a:r>
            </a:p>
          </p:txBody>
        </p:sp>
        <p:sp>
          <p:nvSpPr>
            <p:cNvPr id="101" name="Text Box 24"/>
            <p:cNvSpPr txBox="1">
              <a:spLocks noChangeArrowheads="1"/>
            </p:cNvSpPr>
            <p:nvPr/>
          </p:nvSpPr>
          <p:spPr bwMode="auto">
            <a:xfrm>
              <a:off x="476251" y="4273331"/>
              <a:ext cx="509587" cy="33811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r">
                <a:defRPr/>
              </a:pPr>
              <a:r>
                <a:rPr lang="en-GB" sz="1600" b="1" kern="0">
                  <a:solidFill>
                    <a:srgbClr val="002060"/>
                  </a:solidFill>
                  <a:ea typeface="ＭＳ Ｐゴシック" pitchFamily="34" charset="-128"/>
                </a:rPr>
                <a:t>20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>
              <a:off x="476251" y="3325669"/>
              <a:ext cx="509587" cy="338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r">
                <a:defRPr/>
              </a:pPr>
              <a:r>
                <a:rPr lang="en-GB" sz="1600" b="1" kern="0">
                  <a:solidFill>
                    <a:srgbClr val="002060"/>
                  </a:solidFill>
                  <a:ea typeface="ＭＳ Ｐゴシック" pitchFamily="34" charset="-128"/>
                </a:rPr>
                <a:t>50</a:t>
              </a:r>
            </a:p>
          </p:txBody>
        </p:sp>
        <p:grpSp>
          <p:nvGrpSpPr>
            <p:cNvPr id="47115" name="Group 44"/>
            <p:cNvGrpSpPr>
              <a:grpSpLocks/>
            </p:cNvGrpSpPr>
            <p:nvPr/>
          </p:nvGrpSpPr>
          <p:grpSpPr bwMode="auto">
            <a:xfrm>
              <a:off x="946150" y="2306638"/>
              <a:ext cx="6621463" cy="2871787"/>
              <a:chOff x="685" y="1548"/>
              <a:chExt cx="4171" cy="1809"/>
            </a:xfrm>
          </p:grpSpPr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>
                <a:off x="776" y="1548"/>
                <a:ext cx="4080" cy="1809"/>
              </a:xfrm>
              <a:custGeom>
                <a:avLst/>
                <a:gdLst>
                  <a:gd name="T0" fmla="*/ 1 w 4080"/>
                  <a:gd name="T1" fmla="*/ 0 h 1809"/>
                  <a:gd name="T2" fmla="*/ 0 w 4080"/>
                  <a:gd name="T3" fmla="*/ 1808 h 1809"/>
                  <a:gd name="T4" fmla="*/ 4080 w 4080"/>
                  <a:gd name="T5" fmla="*/ 1809 h 1809"/>
                  <a:gd name="T6" fmla="*/ 0 60000 65536"/>
                  <a:gd name="T7" fmla="*/ 0 60000 65536"/>
                  <a:gd name="T8" fmla="*/ 0 60000 65536"/>
                  <a:gd name="T9" fmla="*/ 0 w 4080"/>
                  <a:gd name="T10" fmla="*/ 0 h 1809"/>
                  <a:gd name="T11" fmla="*/ 4080 w 4080"/>
                  <a:gd name="T12" fmla="*/ 1809 h 18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0" h="1809">
                    <a:moveTo>
                      <a:pt x="1" y="0"/>
                    </a:moveTo>
                    <a:lnTo>
                      <a:pt x="0" y="1808"/>
                    </a:lnTo>
                    <a:lnTo>
                      <a:pt x="4080" y="180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8" name="Line 23"/>
              <p:cNvSpPr>
                <a:spLocks noChangeShapeType="1"/>
              </p:cNvSpPr>
              <p:nvPr/>
            </p:nvSpPr>
            <p:spPr bwMode="auto">
              <a:xfrm flipH="1">
                <a:off x="685" y="287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9" name="Line 25"/>
              <p:cNvSpPr>
                <a:spLocks noChangeShapeType="1"/>
              </p:cNvSpPr>
              <p:nvPr/>
            </p:nvSpPr>
            <p:spPr bwMode="auto">
              <a:xfrm flipH="1">
                <a:off x="685" y="2279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0" name="Line 27"/>
              <p:cNvSpPr>
                <a:spLocks noChangeShapeType="1"/>
              </p:cNvSpPr>
              <p:nvPr/>
            </p:nvSpPr>
            <p:spPr bwMode="auto">
              <a:xfrm flipH="1">
                <a:off x="685" y="1555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358776" y="2176412"/>
              <a:ext cx="627062" cy="338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r">
                <a:defRPr/>
              </a:pPr>
              <a:r>
                <a:rPr lang="en-GB" sz="1600" b="1" kern="0">
                  <a:solidFill>
                    <a:srgbClr val="002060"/>
                  </a:solidFill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05" name="Line 29"/>
            <p:cNvSpPr>
              <a:spLocks noChangeShapeType="1"/>
            </p:cNvSpPr>
            <p:nvPr/>
          </p:nvSpPr>
          <p:spPr bwMode="auto">
            <a:xfrm>
              <a:off x="2535238" y="1533525"/>
              <a:ext cx="0" cy="36382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4186238" y="3243126"/>
              <a:ext cx="1390650" cy="338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GB" sz="1600" b="1" kern="0" dirty="0" smtClean="0">
                  <a:solidFill>
                    <a:srgbClr val="002060"/>
                  </a:solidFill>
                  <a:ea typeface="ＭＳ Ｐゴシック" pitchFamily="34" charset="-128"/>
                </a:rPr>
                <a:t>1. RELAPS</a:t>
              </a:r>
              <a:endParaRPr lang="en-GB" sz="1600" b="1" kern="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5603876" y="2443090"/>
              <a:ext cx="1390650" cy="338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GB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2. RELAPS</a:t>
              </a:r>
            </a:p>
          </p:txBody>
        </p:sp>
        <p:sp>
          <p:nvSpPr>
            <p:cNvPr id="108" name="Text Box 33"/>
            <p:cNvSpPr txBox="1">
              <a:spLocks noChangeArrowheads="1"/>
            </p:cNvSpPr>
            <p:nvPr/>
          </p:nvSpPr>
          <p:spPr bwMode="auto">
            <a:xfrm>
              <a:off x="7472363" y="2763739"/>
              <a:ext cx="1606550" cy="58415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GB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REFRA</a:t>
              </a:r>
              <a:r>
                <a:rPr lang="tr-TR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KTER</a:t>
              </a:r>
              <a:r>
                <a:rPr lang="en-GB" sz="1600" b="1" kern="0" dirty="0">
                  <a:solidFill>
                    <a:srgbClr val="002060"/>
                  </a:solidFill>
                  <a:ea typeface="ＭＳ Ｐゴシック" pitchFamily="34" charset="-128"/>
                </a:rPr>
                <a:t> RELAPS</a:t>
              </a:r>
            </a:p>
          </p:txBody>
        </p:sp>
        <p:sp>
          <p:nvSpPr>
            <p:cNvPr id="112" name="Text Box 40"/>
            <p:cNvSpPr txBox="1">
              <a:spLocks noChangeArrowheads="1"/>
            </p:cNvSpPr>
            <p:nvPr/>
          </p:nvSpPr>
          <p:spPr bwMode="auto">
            <a:xfrm>
              <a:off x="3790951" y="4366986"/>
              <a:ext cx="1390650" cy="3079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rgbClr val="002060"/>
                  </a:solidFill>
                  <a:ea typeface="ＭＳ Ｐゴシック" pitchFamily="34" charset="-128"/>
                </a:rPr>
                <a:t>Plat</a:t>
              </a:r>
              <a:r>
                <a:rPr lang="tr-TR" sz="1400" b="1" kern="0" dirty="0">
                  <a:solidFill>
                    <a:srgbClr val="002060"/>
                  </a:solidFill>
                  <a:ea typeface="ＭＳ Ｐゴシック" pitchFamily="34" charset="-128"/>
                </a:rPr>
                <a:t>o</a:t>
              </a:r>
              <a:r>
                <a:rPr lang="en-GB" sz="1400" b="1" kern="0" dirty="0">
                  <a:solidFill>
                    <a:srgbClr val="002060"/>
                  </a:solidFill>
                  <a:ea typeface="ＭＳ Ｐゴシック" pitchFamily="34" charset="-128"/>
                </a:rPr>
                <a:t> </a:t>
              </a:r>
              <a:r>
                <a:rPr lang="en-GB" sz="1400" b="1" kern="0" dirty="0" err="1">
                  <a:solidFill>
                    <a:srgbClr val="002060"/>
                  </a:solidFill>
                  <a:ea typeface="ＭＳ Ｐゴシック" pitchFamily="34" charset="-128"/>
                </a:rPr>
                <a:t>remis</a:t>
              </a:r>
              <a:r>
                <a:rPr lang="tr-TR" sz="1400" b="1" kern="0" dirty="0">
                  <a:solidFill>
                    <a:srgbClr val="002060"/>
                  </a:solidFill>
                  <a:ea typeface="ＭＳ Ｐゴシック" pitchFamily="34" charset="-128"/>
                </a:rPr>
                <a:t>y</a:t>
              </a:r>
              <a:r>
                <a:rPr lang="en-GB" sz="1400" b="1" kern="0" dirty="0">
                  <a:solidFill>
                    <a:srgbClr val="002060"/>
                  </a:solidFill>
                  <a:ea typeface="ＭＳ Ｐゴシック" pitchFamily="34" charset="-128"/>
                </a:rPr>
                <a:t>on</a:t>
              </a:r>
              <a:r>
                <a:rPr lang="tr-TR" sz="1400" b="1" kern="0" dirty="0">
                  <a:solidFill>
                    <a:srgbClr val="002060"/>
                  </a:solidFill>
                  <a:ea typeface="ＭＳ Ｐゴシック" pitchFamily="34" charset="-128"/>
                </a:rPr>
                <a:t>u</a:t>
              </a:r>
              <a:endParaRPr lang="en-GB" sz="1400" b="1" kern="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>
              <a:off x="2863851" y="3043117"/>
              <a:ext cx="214312" cy="2508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860926" y="3538377"/>
              <a:ext cx="204787" cy="211120"/>
            </a:xfrm>
            <a:custGeom>
              <a:avLst/>
              <a:gdLst>
                <a:gd name="T0" fmla="*/ 0 w 129"/>
                <a:gd name="T1" fmla="*/ 0 h 133"/>
                <a:gd name="T2" fmla="*/ 2147483647 w 129"/>
                <a:gd name="T3" fmla="*/ 2147483647 h 133"/>
                <a:gd name="T4" fmla="*/ 0 60000 65536"/>
                <a:gd name="T5" fmla="*/ 0 60000 65536"/>
                <a:gd name="T6" fmla="*/ 0 w 129"/>
                <a:gd name="T7" fmla="*/ 0 h 133"/>
                <a:gd name="T8" fmla="*/ 129 w 129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9" h="133">
                  <a:moveTo>
                    <a:pt x="0" y="0"/>
                  </a:moveTo>
                  <a:lnTo>
                    <a:pt x="129" y="13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15" name="Line 43"/>
            <p:cNvSpPr>
              <a:spLocks noChangeShapeType="1"/>
            </p:cNvSpPr>
            <p:nvPr/>
          </p:nvSpPr>
          <p:spPr bwMode="auto">
            <a:xfrm>
              <a:off x="6505576" y="2722468"/>
              <a:ext cx="209550" cy="21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19" name="Line 39"/>
            <p:cNvSpPr>
              <a:spLocks noChangeShapeType="1"/>
            </p:cNvSpPr>
            <p:nvPr/>
          </p:nvSpPr>
          <p:spPr bwMode="auto">
            <a:xfrm rot="16200000" flipV="1">
              <a:off x="1790701" y="3722455"/>
              <a:ext cx="0" cy="1428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rot="16200000" flipH="1" flipV="1">
              <a:off x="2183661" y="3401041"/>
              <a:ext cx="1357204" cy="714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21" name="Line 39"/>
            <p:cNvSpPr>
              <a:spLocks noChangeShapeType="1"/>
            </p:cNvSpPr>
            <p:nvPr/>
          </p:nvSpPr>
          <p:spPr bwMode="auto">
            <a:xfrm rot="16200000" flipH="1">
              <a:off x="2612309" y="3686768"/>
              <a:ext cx="1928659" cy="714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 rot="16200000" flipV="1">
              <a:off x="4076701" y="4865410"/>
              <a:ext cx="0" cy="285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7135" name="Group 47"/>
            <p:cNvGrpSpPr>
              <a:grpSpLocks/>
            </p:cNvGrpSpPr>
            <p:nvPr/>
          </p:nvGrpSpPr>
          <p:grpSpPr bwMode="auto">
            <a:xfrm>
              <a:off x="4148138" y="4872038"/>
              <a:ext cx="282575" cy="263525"/>
              <a:chOff x="2534" y="2592"/>
              <a:chExt cx="178" cy="166"/>
            </a:xfrm>
          </p:grpSpPr>
          <p:sp>
            <p:nvSpPr>
              <p:cNvPr id="135" name="Line 8"/>
              <p:cNvSpPr>
                <a:spLocks noChangeShapeType="1"/>
              </p:cNvSpPr>
              <p:nvPr/>
            </p:nvSpPr>
            <p:spPr bwMode="auto">
              <a:xfrm flipH="1">
                <a:off x="2534" y="2592"/>
                <a:ext cx="10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6" name="Line 9"/>
              <p:cNvSpPr>
                <a:spLocks noChangeShapeType="1"/>
              </p:cNvSpPr>
              <p:nvPr/>
            </p:nvSpPr>
            <p:spPr bwMode="auto">
              <a:xfrm flipH="1">
                <a:off x="2612" y="2592"/>
                <a:ext cx="10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rot="16200000" flipV="1">
              <a:off x="4505326" y="4865410"/>
              <a:ext cx="0" cy="285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25" name="Line 39"/>
            <p:cNvSpPr>
              <a:spLocks noChangeShapeType="1"/>
            </p:cNvSpPr>
            <p:nvPr/>
          </p:nvSpPr>
          <p:spPr bwMode="auto">
            <a:xfrm rot="16200000" flipH="1" flipV="1">
              <a:off x="4255348" y="4043933"/>
              <a:ext cx="1357204" cy="571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 rot="16200000" flipH="1">
              <a:off x="5041130" y="3829652"/>
              <a:ext cx="571454" cy="214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27" name="Line 39"/>
            <p:cNvSpPr>
              <a:spLocks noChangeShapeType="1"/>
            </p:cNvSpPr>
            <p:nvPr/>
          </p:nvSpPr>
          <p:spPr bwMode="auto">
            <a:xfrm rot="16200000" flipV="1">
              <a:off x="5576888" y="4073310"/>
              <a:ext cx="0" cy="285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47140" name="Group 47"/>
            <p:cNvGrpSpPr>
              <a:grpSpLocks/>
            </p:cNvGrpSpPr>
            <p:nvPr/>
          </p:nvGrpSpPr>
          <p:grpSpPr bwMode="auto">
            <a:xfrm>
              <a:off x="5648325" y="4079875"/>
              <a:ext cx="282575" cy="263525"/>
              <a:chOff x="2534" y="2592"/>
              <a:chExt cx="178" cy="166"/>
            </a:xfrm>
          </p:grpSpPr>
          <p:sp>
            <p:nvSpPr>
              <p:cNvPr id="133" name="Line 8"/>
              <p:cNvSpPr>
                <a:spLocks noChangeShapeType="1"/>
              </p:cNvSpPr>
              <p:nvPr/>
            </p:nvSpPr>
            <p:spPr bwMode="auto">
              <a:xfrm flipH="1">
                <a:off x="2534" y="2592"/>
                <a:ext cx="10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4" name="Line 9"/>
              <p:cNvSpPr>
                <a:spLocks noChangeShapeType="1"/>
              </p:cNvSpPr>
              <p:nvPr/>
            </p:nvSpPr>
            <p:spPr bwMode="auto">
              <a:xfrm flipH="1">
                <a:off x="2612" y="2592"/>
                <a:ext cx="100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pPr>
                  <a:defRPr/>
                </a:pPr>
                <a:endParaRPr lang="en-GB" kern="0">
                  <a:solidFill>
                    <a:srgbClr val="00206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29" name="Line 39"/>
            <p:cNvSpPr>
              <a:spLocks noChangeShapeType="1"/>
            </p:cNvSpPr>
            <p:nvPr/>
          </p:nvSpPr>
          <p:spPr bwMode="auto">
            <a:xfrm rot="16200000" flipV="1">
              <a:off x="6005513" y="4073310"/>
              <a:ext cx="0" cy="285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30" name="Line 39"/>
            <p:cNvSpPr>
              <a:spLocks noChangeShapeType="1"/>
            </p:cNvSpPr>
            <p:nvPr/>
          </p:nvSpPr>
          <p:spPr bwMode="auto">
            <a:xfrm rot="16200000" flipH="1" flipV="1">
              <a:off x="5826974" y="3186745"/>
              <a:ext cx="1357203" cy="714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31" name="Line 39"/>
            <p:cNvSpPr>
              <a:spLocks noChangeShapeType="1"/>
            </p:cNvSpPr>
            <p:nvPr/>
          </p:nvSpPr>
          <p:spPr bwMode="auto">
            <a:xfrm rot="16200000" flipH="1">
              <a:off x="6684193" y="3043901"/>
              <a:ext cx="571454" cy="214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32" name="Line 39"/>
            <p:cNvSpPr>
              <a:spLocks noChangeShapeType="1"/>
            </p:cNvSpPr>
            <p:nvPr/>
          </p:nvSpPr>
          <p:spPr bwMode="auto">
            <a:xfrm rot="16200000" flipH="1" flipV="1">
              <a:off x="6755661" y="2400996"/>
              <a:ext cx="1357204" cy="714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endParaRPr lang="en-GB" kern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9" name="TextBox 36"/>
          <p:cNvSpPr txBox="1"/>
          <p:nvPr/>
        </p:nvSpPr>
        <p:spPr>
          <a:xfrm>
            <a:off x="169333" y="16495"/>
            <a:ext cx="1209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dirty="0" err="1" smtClean="0">
                <a:solidFill>
                  <a:srgbClr val="000066"/>
                </a:solidFill>
                <a:latin typeface="+mj-lt"/>
              </a:rPr>
              <a:t>Myelom</a:t>
            </a:r>
            <a:r>
              <a:rPr lang="tr-TR" sz="3600" b="1" dirty="0" smtClean="0">
                <a:solidFill>
                  <a:srgbClr val="000066"/>
                </a:solidFill>
                <a:latin typeface="+mj-lt"/>
              </a:rPr>
              <a:t> Yönetimi</a:t>
            </a:r>
            <a:r>
              <a:rPr lang="en-PH" sz="3600" b="1" dirty="0">
                <a:solidFill>
                  <a:srgbClr val="000066"/>
                </a:solidFill>
                <a:latin typeface="+mj-lt"/>
              </a:rPr>
              <a:t>: </a:t>
            </a:r>
            <a:r>
              <a:rPr lang="tr-TR" sz="3600" b="1" dirty="0" smtClean="0">
                <a:solidFill>
                  <a:srgbClr val="000066"/>
                </a:solidFill>
                <a:latin typeface="+mj-lt"/>
              </a:rPr>
              <a:t>Tedavi </a:t>
            </a:r>
            <a:r>
              <a:rPr lang="tr-TR" sz="3600" b="1" dirty="0">
                <a:solidFill>
                  <a:srgbClr val="000066"/>
                </a:solidFill>
                <a:latin typeface="+mj-lt"/>
              </a:rPr>
              <a:t>Seçeneklerini Etkileyen Faktörler</a:t>
            </a:r>
            <a:r>
              <a:rPr lang="en-PH" sz="3600" b="1" dirty="0">
                <a:solidFill>
                  <a:srgbClr val="000066"/>
                </a:solidFill>
                <a:latin typeface="+mj-lt"/>
              </a:rPr>
              <a:t> </a:t>
            </a:r>
          </a:p>
        </p:txBody>
      </p:sp>
      <p:sp>
        <p:nvSpPr>
          <p:cNvPr id="51" name="Rectangle 11"/>
          <p:cNvSpPr/>
          <p:nvPr/>
        </p:nvSpPr>
        <p:spPr bwMode="auto">
          <a:xfrm>
            <a:off x="3551456" y="5188186"/>
            <a:ext cx="2657923" cy="3767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>
                <a:solidFill>
                  <a:srgbClr val="000000"/>
                </a:solidFill>
                <a:latin typeface="+mj-lt"/>
              </a:rPr>
              <a:t>T</a:t>
            </a:r>
            <a:r>
              <a:rPr lang="tr-TR" sz="1600" b="1" dirty="0" smtClean="0">
                <a:solidFill>
                  <a:srgbClr val="000000"/>
                </a:solidFill>
                <a:latin typeface="+mj-lt"/>
              </a:rPr>
              <a:t>edavide </a:t>
            </a:r>
            <a:r>
              <a:rPr lang="tr-TR" sz="1600" b="1" dirty="0">
                <a:solidFill>
                  <a:srgbClr val="000000"/>
                </a:solidFill>
                <a:latin typeface="+mj-lt"/>
              </a:rPr>
              <a:t>yanıt kalitesi ve süresi</a:t>
            </a:r>
            <a:r>
              <a:rPr lang="en-PH" sz="1600" b="1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210" name="Rectangle 3"/>
          <p:cNvSpPr/>
          <p:nvPr/>
        </p:nvSpPr>
        <p:spPr>
          <a:xfrm>
            <a:off x="8529851" y="6375766"/>
            <a:ext cx="35431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 eaLnBrk="0" hangingPunct="0">
              <a:spcBef>
                <a:spcPct val="20000"/>
              </a:spcBef>
              <a:defRPr/>
            </a:pPr>
            <a:r>
              <a:rPr lang="en-US" sz="1000" dirty="0"/>
              <a:t>1. Palumbo and Anderson. </a:t>
            </a:r>
            <a:r>
              <a:rPr lang="en-US" sz="1000" i="1" dirty="0"/>
              <a:t>N </a:t>
            </a:r>
            <a:r>
              <a:rPr lang="en-US" sz="1000" i="1" dirty="0" err="1"/>
              <a:t>Engl</a:t>
            </a:r>
            <a:r>
              <a:rPr lang="en-US" sz="1000" i="1" dirty="0"/>
              <a:t> J Med</a:t>
            </a:r>
            <a:r>
              <a:rPr lang="en-US" sz="1000" dirty="0"/>
              <a:t>. 2011;364:1046-60.     </a:t>
            </a:r>
          </a:p>
          <a:p>
            <a:pPr marL="228600" indent="-228600" algn="r" eaLnBrk="0" hangingPunct="0">
              <a:spcBef>
                <a:spcPct val="20000"/>
              </a:spcBef>
              <a:defRPr/>
            </a:pPr>
            <a:r>
              <a:rPr lang="en-US" sz="1000" kern="0" dirty="0">
                <a:cs typeface="Arial" charset="0"/>
              </a:rPr>
              <a:t>2. NCCN Clinical Practice Guidelines in Oncology: </a:t>
            </a:r>
          </a:p>
          <a:p>
            <a:pPr marL="228600" indent="-228600" algn="r" eaLnBrk="0" hangingPunct="0">
              <a:spcBef>
                <a:spcPct val="20000"/>
              </a:spcBef>
              <a:defRPr/>
            </a:pPr>
            <a:endParaRPr lang="en-US" sz="1000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2948763" y="6473620"/>
            <a:ext cx="4986130" cy="365125"/>
          </a:xfrm>
        </p:spPr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Dr</a:t>
            </a:r>
            <a:r>
              <a:rPr lang="tr-TR" dirty="0" smtClean="0">
                <a:solidFill>
                  <a:schemeClr val="tx1"/>
                </a:solidFill>
              </a:rPr>
              <a:t> Ali Zahit Bolaman 41. Ulusal </a:t>
            </a:r>
            <a:r>
              <a:rPr lang="tr-TR" dirty="0" err="1" smtClean="0">
                <a:solidFill>
                  <a:schemeClr val="tx1"/>
                </a:solidFill>
              </a:rPr>
              <a:t>Hematolojl</a:t>
            </a:r>
            <a:r>
              <a:rPr lang="tr-TR" dirty="0" smtClean="0">
                <a:solidFill>
                  <a:schemeClr val="tx1"/>
                </a:solidFill>
              </a:rPr>
              <a:t> Kongresi Antalya Ekim 2015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9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2042"/>
            <a:ext cx="10515600" cy="47970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Tedavide </a:t>
            </a:r>
            <a:r>
              <a:rPr lang="tr-TR" b="1" dirty="0" err="1" smtClean="0"/>
              <a:t>alkilleyici</a:t>
            </a:r>
            <a:r>
              <a:rPr lang="tr-TR" b="1" dirty="0" smtClean="0"/>
              <a:t> ilaçların yeri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35496"/>
            <a:ext cx="10393018" cy="111318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GEM2005 trial update comparing VMP/VTP as induction in elderly</a:t>
            </a:r>
            <a:br>
              <a:rPr lang="en-US" sz="2400" dirty="0"/>
            </a:br>
            <a:r>
              <a:rPr lang="en-US" sz="2400" dirty="0"/>
              <a:t>multiple myeloma patients: do we still need </a:t>
            </a:r>
            <a:r>
              <a:rPr lang="en-US" sz="2400" dirty="0" err="1"/>
              <a:t>alkylators</a:t>
            </a:r>
            <a:r>
              <a:rPr lang="en-US" sz="2400" dirty="0" smtClean="0"/>
              <a:t>?</a:t>
            </a:r>
            <a:r>
              <a:rPr lang="tr-TR" sz="2400" dirty="0" smtClean="0"/>
              <a:t> </a:t>
            </a:r>
          </a:p>
          <a:p>
            <a:pPr marL="0" indent="0" algn="ctr">
              <a:buNone/>
            </a:pPr>
            <a:r>
              <a:rPr lang="en-US" sz="1400" dirty="0" smtClean="0"/>
              <a:t>BLOOD</a:t>
            </a:r>
            <a:r>
              <a:rPr lang="en-US" sz="1400" dirty="0"/>
              <a:t>, 18 SEPTEMBER 2014 </a:t>
            </a:r>
            <a:r>
              <a:rPr lang="tr-TR" sz="1400" dirty="0"/>
              <a:t> </a:t>
            </a:r>
            <a:r>
              <a:rPr lang="en-US" sz="1400" dirty="0" smtClean="0"/>
              <a:t>VOLUME </a:t>
            </a:r>
            <a:r>
              <a:rPr lang="en-US" sz="1400" dirty="0"/>
              <a:t>124, NUMBER 12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6" y="2498539"/>
            <a:ext cx="4067796" cy="33910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044" y="2594114"/>
            <a:ext cx="3772141" cy="329544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359425" y="2948970"/>
            <a:ext cx="62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VMP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017644" y="4194047"/>
            <a:ext cx="6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VTD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527236" y="3626148"/>
            <a:ext cx="6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VTD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948530" y="2673987"/>
            <a:ext cx="62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VMP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679713" y="2256184"/>
            <a:ext cx="24748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Progresyonsuz</a:t>
            </a:r>
            <a:r>
              <a:rPr lang="tr-TR" dirty="0" smtClean="0"/>
              <a:t> sağ kalım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711108" y="2216787"/>
            <a:ext cx="24748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Hastalıksız sağ kalım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386220" y="6216250"/>
            <a:ext cx="74195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Günümüzde hala </a:t>
            </a:r>
            <a:r>
              <a:rPr lang="tr-TR" b="1" dirty="0" err="1" smtClean="0"/>
              <a:t>alkilleyici</a:t>
            </a:r>
            <a:r>
              <a:rPr lang="tr-TR" b="1" dirty="0" smtClean="0"/>
              <a:t> ajanlara gereksinim var görünmektedir.</a:t>
            </a:r>
          </a:p>
          <a:p>
            <a:pPr algn="ctr"/>
            <a:r>
              <a:rPr lang="tr-TR" b="1" dirty="0" smtClean="0"/>
              <a:t>İdame tedavisi bu seyri değiştirebilir mi ?</a:t>
            </a:r>
            <a:endParaRPr lang="tr-TR" b="1" dirty="0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0605" y="197977"/>
            <a:ext cx="114644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err="1" smtClean="0">
                <a:solidFill>
                  <a:srgbClr val="FFFF00"/>
                </a:solidFill>
              </a:rPr>
              <a:t>Myelom</a:t>
            </a:r>
            <a:r>
              <a:rPr lang="tr-TR" sz="5400" b="1" dirty="0" smtClean="0">
                <a:solidFill>
                  <a:srgbClr val="FFFF00"/>
                </a:solidFill>
              </a:rPr>
              <a:t> Tedavisi Nasıl Optimize Edilebilir ?</a:t>
            </a:r>
            <a:endParaRPr lang="tr-TR" sz="54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2595" y="1963277"/>
            <a:ext cx="8593392" cy="3365807"/>
          </a:xfrm>
        </p:spPr>
        <p:txBody>
          <a:bodyPr>
            <a:normAutofit/>
          </a:bodyPr>
          <a:lstStyle/>
          <a:p>
            <a:r>
              <a:rPr lang="tr-TR" sz="4400" dirty="0" err="1" smtClean="0">
                <a:solidFill>
                  <a:schemeClr val="bg1"/>
                </a:solidFill>
              </a:rPr>
              <a:t>CR’ın</a:t>
            </a:r>
            <a:r>
              <a:rPr lang="tr-TR" sz="4400" dirty="0" smtClean="0">
                <a:solidFill>
                  <a:schemeClr val="bg1"/>
                </a:solidFill>
              </a:rPr>
              <a:t> önemi nedir ? 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Kümülatif dozun önemi var mı ?</a:t>
            </a:r>
          </a:p>
          <a:p>
            <a:r>
              <a:rPr lang="tr-TR" sz="4400" dirty="0" smtClean="0">
                <a:solidFill>
                  <a:schemeClr val="bg1"/>
                </a:solidFill>
              </a:rPr>
              <a:t>Yan etki yönetimi nasıl olmalıdır ?</a:t>
            </a:r>
          </a:p>
          <a:p>
            <a:r>
              <a:rPr lang="tr-TR" sz="4400" dirty="0" err="1" smtClean="0">
                <a:solidFill>
                  <a:schemeClr val="bg1"/>
                </a:solidFill>
              </a:rPr>
              <a:t>MRD’nin</a:t>
            </a:r>
            <a:r>
              <a:rPr lang="tr-TR" sz="4400" dirty="0" smtClean="0">
                <a:solidFill>
                  <a:schemeClr val="bg1"/>
                </a:solidFill>
              </a:rPr>
              <a:t> yeri var mıdır?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776233" y="1212107"/>
            <a:ext cx="6619461" cy="8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82567"/>
              </p:ext>
            </p:extLst>
          </p:nvPr>
        </p:nvGraphicFramePr>
        <p:xfrm>
          <a:off x="0" y="3091357"/>
          <a:ext cx="12017830" cy="316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586"/>
                <a:gridCol w="1120864"/>
                <a:gridCol w="1132866"/>
                <a:gridCol w="1132866"/>
                <a:gridCol w="1194102"/>
                <a:gridCol w="3990546"/>
              </a:tblGrid>
              <a:tr h="641326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Tedavi şekli</a:t>
                      </a:r>
                      <a:endParaRPr lang="tr-TR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Sayı</a:t>
                      </a:r>
                    </a:p>
                    <a:p>
                      <a:pPr algn="ctr"/>
                      <a:r>
                        <a:rPr lang="tr-TR" sz="2000" b="1" dirty="0" smtClean="0"/>
                        <a:t>N=1175</a:t>
                      </a:r>
                      <a:endParaRPr lang="tr-TR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CR</a:t>
                      </a:r>
                    </a:p>
                    <a:p>
                      <a:pPr algn="ctr"/>
                      <a:r>
                        <a:rPr lang="tr-TR" sz="2000" b="1" dirty="0" smtClean="0"/>
                        <a:t>N=175</a:t>
                      </a:r>
                      <a:endParaRPr lang="tr-TR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VGPR</a:t>
                      </a:r>
                    </a:p>
                    <a:p>
                      <a:pPr algn="ctr"/>
                      <a:r>
                        <a:rPr lang="tr-TR" sz="2000" b="1" dirty="0" smtClean="0"/>
                        <a:t>N=212</a:t>
                      </a:r>
                      <a:endParaRPr lang="tr-TR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PR</a:t>
                      </a:r>
                    </a:p>
                    <a:p>
                      <a:pPr algn="ctr"/>
                      <a:r>
                        <a:rPr lang="tr-TR" sz="2000" b="1" dirty="0" smtClean="0"/>
                        <a:t>N=397</a:t>
                      </a:r>
                      <a:endParaRPr lang="tr-TR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Kaynak</a:t>
                      </a:r>
                      <a:endParaRPr lang="tr-TR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248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MP </a:t>
                      </a:r>
                    </a:p>
                    <a:p>
                      <a:pPr algn="ctr"/>
                      <a:r>
                        <a:rPr lang="tr-TR" dirty="0" smtClean="0"/>
                        <a:t>(6-8 </a:t>
                      </a:r>
                      <a:r>
                        <a:rPr lang="tr-TR" dirty="0" err="1" smtClean="0"/>
                        <a:t>siklüs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332 (%28)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9  (%5)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27 (%13)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117 (%29)</a:t>
                      </a:r>
                      <a:endParaRPr lang="tr-T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r-TR" sz="1800" dirty="0" smtClean="0"/>
                    </a:p>
                    <a:p>
                      <a:endParaRPr lang="tr-TR" sz="1800" dirty="0" smtClean="0"/>
                    </a:p>
                    <a:p>
                      <a:r>
                        <a:rPr lang="tr-TR" sz="1800" dirty="0" err="1" smtClean="0"/>
                        <a:t>Wijermans</a:t>
                      </a:r>
                      <a:r>
                        <a:rPr lang="tr-TR" sz="1800" baseline="0" dirty="0" smtClean="0"/>
                        <a:t> (HOVON) JCO 2010</a:t>
                      </a:r>
                      <a:endParaRPr lang="tr-TR" sz="1800" dirty="0" smtClean="0"/>
                    </a:p>
                    <a:p>
                      <a:r>
                        <a:rPr lang="tr-TR" sz="1800" dirty="0" err="1" smtClean="0"/>
                        <a:t>Palumbo</a:t>
                      </a:r>
                      <a:r>
                        <a:rPr lang="tr-TR" sz="1800" dirty="0" smtClean="0"/>
                        <a:t> (GIMEMA) </a:t>
                      </a:r>
                      <a:r>
                        <a:rPr lang="tr-TR" sz="1800" dirty="0" err="1" smtClean="0"/>
                        <a:t>Lancet</a:t>
                      </a:r>
                      <a:r>
                        <a:rPr lang="tr-TR" sz="1800" dirty="0" smtClean="0"/>
                        <a:t> 2006, Blood 2008 (</a:t>
                      </a:r>
                      <a:r>
                        <a:rPr lang="tr-TR" sz="1800" dirty="0" err="1" smtClean="0"/>
                        <a:t>Lancet</a:t>
                      </a:r>
                      <a:r>
                        <a:rPr lang="tr-TR" sz="1800" baseline="0" dirty="0" smtClean="0"/>
                        <a:t> 2006 sonuç </a:t>
                      </a:r>
                      <a:r>
                        <a:rPr lang="tr-TR" sz="1800" dirty="0" err="1" smtClean="0"/>
                        <a:t>update</a:t>
                      </a:r>
                      <a:r>
                        <a:rPr lang="tr-TR" sz="1800" dirty="0" smtClean="0"/>
                        <a:t>)</a:t>
                      </a:r>
                    </a:p>
                    <a:p>
                      <a:r>
                        <a:rPr lang="tr-TR" sz="1800" dirty="0" err="1" smtClean="0"/>
                        <a:t>Palumbo</a:t>
                      </a:r>
                      <a:r>
                        <a:rPr lang="tr-TR" sz="1800" dirty="0" smtClean="0"/>
                        <a:t> JCO 2010</a:t>
                      </a:r>
                      <a:endParaRPr lang="tr-TR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69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MPT </a:t>
                      </a:r>
                    </a:p>
                    <a:p>
                      <a:pPr algn="ctr"/>
                      <a:r>
                        <a:rPr lang="tr-TR" dirty="0" smtClean="0"/>
                        <a:t>(6-8 </a:t>
                      </a:r>
                      <a:r>
                        <a:rPr lang="tr-TR" dirty="0" err="1" smtClean="0"/>
                        <a:t>siklüs</a:t>
                      </a:r>
                      <a:r>
                        <a:rPr lang="tr-TR" dirty="0" smtClean="0"/>
                        <a:t> sonra </a:t>
                      </a:r>
                      <a:r>
                        <a:rPr lang="tr-TR" dirty="0" err="1" smtClean="0"/>
                        <a:t>pogresyona</a:t>
                      </a:r>
                      <a:r>
                        <a:rPr lang="tr-TR" dirty="0" smtClean="0"/>
                        <a:t> dek T)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332 (%28)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30 (%15)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 67 (%32)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127</a:t>
                      </a:r>
                      <a:r>
                        <a:rPr lang="tr-TR" baseline="0" dirty="0" smtClean="0"/>
                        <a:t> (%32)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6248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VMP (9 </a:t>
                      </a:r>
                      <a:r>
                        <a:rPr lang="tr-TR" dirty="0" err="1" smtClean="0"/>
                        <a:t>siklüs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257 (%22)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61 (%31)</a:t>
                      </a:r>
                      <a:endParaRPr lang="tr-TR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65 (%31)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79</a:t>
                      </a:r>
                      <a:r>
                        <a:rPr lang="tr-TR" baseline="0" dirty="0" smtClean="0"/>
                        <a:t> (%20)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8592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VMPT </a:t>
                      </a:r>
                    </a:p>
                    <a:p>
                      <a:pPr algn="ctr"/>
                      <a:r>
                        <a:rPr lang="tr-TR" dirty="0" smtClean="0"/>
                        <a:t>(9 </a:t>
                      </a:r>
                      <a:r>
                        <a:rPr lang="tr-TR" dirty="0" err="1" smtClean="0"/>
                        <a:t>siklüs</a:t>
                      </a:r>
                      <a:r>
                        <a:rPr lang="tr-TR" dirty="0" smtClean="0"/>
                        <a:t>  VMP ve VT idame 2 yıl)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254 (%22)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95 (%41)</a:t>
                      </a:r>
                      <a:endParaRPr lang="tr-TR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53 (%25)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53 (%25)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586" y="432920"/>
            <a:ext cx="6009280" cy="44583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961" y="873256"/>
            <a:ext cx="2658530" cy="21772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425524" y="1221026"/>
            <a:ext cx="6927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Retrospektif analiz</a:t>
            </a:r>
          </a:p>
          <a:p>
            <a:r>
              <a:rPr lang="tr-TR" sz="2200" dirty="0" smtClean="0"/>
              <a:t>Yaş: 54-89</a:t>
            </a:r>
          </a:p>
          <a:p>
            <a:endParaRPr lang="tr-TR" sz="2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355950" y="1912505"/>
            <a:ext cx="804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CR, PR ve VGPR tanımlanması: IMWG </a:t>
            </a:r>
            <a:r>
              <a:rPr lang="tr-TR" sz="2200" dirty="0"/>
              <a:t>kriterlerine </a:t>
            </a:r>
            <a:r>
              <a:rPr lang="tr-TR" sz="2200" dirty="0" smtClean="0"/>
              <a:t>göre</a:t>
            </a:r>
          </a:p>
          <a:p>
            <a:r>
              <a:rPr lang="tr-TR" sz="2200" dirty="0" smtClean="0"/>
              <a:t>Cevaplar </a:t>
            </a:r>
            <a:r>
              <a:rPr lang="tr-TR" sz="2200" dirty="0" err="1" smtClean="0"/>
              <a:t>progresyonsuz</a:t>
            </a:r>
            <a:r>
              <a:rPr lang="tr-TR" sz="2200" dirty="0" smtClean="0"/>
              <a:t> ve genel sağ kalım ile karşılaştırılmıştır.  </a:t>
            </a:r>
            <a:endParaRPr lang="tr-TR" sz="2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956757" y="6542088"/>
            <a:ext cx="385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err="1" smtClean="0"/>
              <a:t>Dr</a:t>
            </a:r>
            <a:r>
              <a:rPr lang="tr-TR" sz="1000" dirty="0" smtClean="0"/>
              <a:t> Ali Zahit Bolaman 41. Ulusal Hematoloji kongresi Antalya Ekim 2015</a:t>
            </a:r>
            <a:endParaRPr lang="tr-TR" sz="10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7347" y="-24207"/>
            <a:ext cx="12191999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</a:rPr>
              <a:t>TRANSPLANTASYONA UYGUN OLMAYAN MYELOM HASTALARININ TEDAVİSİNDE CR’IN ÖNEMİ VAR MI? 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1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6000">
              <a:srgbClr val="002060"/>
            </a:gs>
            <a:gs pos="100000">
              <a:srgbClr val="0000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1844323" y="2109790"/>
            <a:ext cx="0" cy="31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1852791" y="2130427"/>
            <a:ext cx="1411" cy="31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862666" y="2109790"/>
            <a:ext cx="1412" cy="31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1862666" y="2092325"/>
            <a:ext cx="1412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1844323" y="2092325"/>
            <a:ext cx="0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2177345" y="2282827"/>
            <a:ext cx="0" cy="31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2177345" y="2265365"/>
            <a:ext cx="0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>
            <a:off x="2112435" y="5324477"/>
            <a:ext cx="16933" cy="31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>
            <a:off x="2112435" y="4500565"/>
            <a:ext cx="16933" cy="317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>
            <a:off x="2112435" y="3679825"/>
            <a:ext cx="16933" cy="1588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H="1">
            <a:off x="2112435" y="2855915"/>
            <a:ext cx="16933" cy="317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>
            <a:off x="2112435" y="2033589"/>
            <a:ext cx="16933" cy="1587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2002368" y="526415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0</a:t>
            </a:r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1906412" y="444341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25</a:t>
            </a:r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1906412" y="3621088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50</a:t>
            </a: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1907823" y="27971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75</a:t>
            </a:r>
          </a:p>
        </p:txBody>
      </p:sp>
      <p:sp>
        <p:nvSpPr>
          <p:cNvPr id="17427" name="Rectangle 20"/>
          <p:cNvSpPr>
            <a:spLocks noChangeArrowheads="1"/>
          </p:cNvSpPr>
          <p:nvPr/>
        </p:nvSpPr>
        <p:spPr bwMode="auto">
          <a:xfrm>
            <a:off x="1838678" y="1947863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 dirty="0">
                <a:solidFill>
                  <a:schemeClr val="bg1"/>
                </a:solidFill>
                <a:latin typeface="Sasfont"/>
              </a:rPr>
              <a:t>100</a:t>
            </a:r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V="1">
            <a:off x="2126546" y="5448300"/>
            <a:ext cx="3290711" cy="14288"/>
          </a:xfrm>
          <a:prstGeom prst="line">
            <a:avLst/>
          </a:prstGeom>
          <a:noFill/>
          <a:ln w="3168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>
            <a:off x="2166057" y="5461002"/>
            <a:ext cx="1411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>
            <a:off x="2627489" y="5461002"/>
            <a:ext cx="1412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>
            <a:off x="3090333" y="5461002"/>
            <a:ext cx="0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>
            <a:off x="3553178" y="5461002"/>
            <a:ext cx="0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>
            <a:off x="4013200" y="5461002"/>
            <a:ext cx="1412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>
            <a:off x="4470400" y="5461002"/>
            <a:ext cx="1412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5" name="Line 28"/>
          <p:cNvSpPr>
            <a:spLocks noChangeShapeType="1"/>
          </p:cNvSpPr>
          <p:nvPr/>
        </p:nvSpPr>
        <p:spPr bwMode="auto">
          <a:xfrm>
            <a:off x="4931834" y="5461002"/>
            <a:ext cx="2822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>
            <a:off x="5396089" y="5461002"/>
            <a:ext cx="0" cy="13652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37" name="Rectangle 30"/>
          <p:cNvSpPr>
            <a:spLocks noChangeArrowheads="1"/>
          </p:cNvSpPr>
          <p:nvPr/>
        </p:nvSpPr>
        <p:spPr bwMode="auto">
          <a:xfrm>
            <a:off x="2144890" y="5764213"/>
            <a:ext cx="32032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0</a:t>
            </a:r>
          </a:p>
        </p:txBody>
      </p:sp>
      <p:sp>
        <p:nvSpPr>
          <p:cNvPr id="17438" name="Rectangle 31"/>
          <p:cNvSpPr>
            <a:spLocks noChangeArrowheads="1"/>
          </p:cNvSpPr>
          <p:nvPr/>
        </p:nvSpPr>
        <p:spPr bwMode="auto">
          <a:xfrm>
            <a:off x="2589390" y="57943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10</a:t>
            </a:r>
          </a:p>
        </p:txBody>
      </p:sp>
      <p:sp>
        <p:nvSpPr>
          <p:cNvPr id="17439" name="Rectangle 32"/>
          <p:cNvSpPr>
            <a:spLocks noChangeArrowheads="1"/>
          </p:cNvSpPr>
          <p:nvPr/>
        </p:nvSpPr>
        <p:spPr bwMode="auto">
          <a:xfrm>
            <a:off x="3050823" y="57943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20</a:t>
            </a:r>
          </a:p>
        </p:txBody>
      </p:sp>
      <p:sp>
        <p:nvSpPr>
          <p:cNvPr id="17440" name="Rectangle 33"/>
          <p:cNvSpPr>
            <a:spLocks noChangeArrowheads="1"/>
          </p:cNvSpPr>
          <p:nvPr/>
        </p:nvSpPr>
        <p:spPr bwMode="auto">
          <a:xfrm flipH="1">
            <a:off x="3512258" y="5808663"/>
            <a:ext cx="23847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30</a:t>
            </a:r>
          </a:p>
        </p:txBody>
      </p:sp>
      <p:sp>
        <p:nvSpPr>
          <p:cNvPr id="17441" name="Rectangle 34"/>
          <p:cNvSpPr>
            <a:spLocks noChangeArrowheads="1"/>
          </p:cNvSpPr>
          <p:nvPr/>
        </p:nvSpPr>
        <p:spPr bwMode="auto">
          <a:xfrm>
            <a:off x="3970867" y="57943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40</a:t>
            </a:r>
          </a:p>
        </p:txBody>
      </p:sp>
      <p:sp>
        <p:nvSpPr>
          <p:cNvPr id="17442" name="Rectangle 35"/>
          <p:cNvSpPr>
            <a:spLocks noChangeArrowheads="1"/>
          </p:cNvSpPr>
          <p:nvPr/>
        </p:nvSpPr>
        <p:spPr bwMode="auto">
          <a:xfrm>
            <a:off x="4432301" y="57943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50</a:t>
            </a:r>
          </a:p>
        </p:txBody>
      </p:sp>
      <p:sp>
        <p:nvSpPr>
          <p:cNvPr id="17443" name="Rectangle 36"/>
          <p:cNvSpPr>
            <a:spLocks noChangeArrowheads="1"/>
          </p:cNvSpPr>
          <p:nvPr/>
        </p:nvSpPr>
        <p:spPr bwMode="auto">
          <a:xfrm>
            <a:off x="4896556" y="57943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60</a:t>
            </a:r>
          </a:p>
        </p:txBody>
      </p:sp>
      <p:sp>
        <p:nvSpPr>
          <p:cNvPr id="17444" name="Rectangle 37"/>
          <p:cNvSpPr>
            <a:spLocks noChangeArrowheads="1"/>
          </p:cNvSpPr>
          <p:nvPr/>
        </p:nvSpPr>
        <p:spPr bwMode="auto">
          <a:xfrm>
            <a:off x="5356578" y="57943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asfont"/>
              <a:buNone/>
            </a:pPr>
            <a:r>
              <a:rPr lang="en-GB" altLang="en-US" sz="1200">
                <a:solidFill>
                  <a:schemeClr val="bg1"/>
                </a:solidFill>
                <a:latin typeface="Sasfont"/>
              </a:rPr>
              <a:t>70</a:t>
            </a:r>
          </a:p>
        </p:txBody>
      </p:sp>
      <p:sp>
        <p:nvSpPr>
          <p:cNvPr id="17445" name="Rectangle 38"/>
          <p:cNvSpPr>
            <a:spLocks noChangeArrowheads="1"/>
          </p:cNvSpPr>
          <p:nvPr/>
        </p:nvSpPr>
        <p:spPr bwMode="auto">
          <a:xfrm>
            <a:off x="2166056" y="2012950"/>
            <a:ext cx="43744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446" name="Rectangle 39"/>
          <p:cNvSpPr>
            <a:spLocks noChangeArrowheads="1"/>
          </p:cNvSpPr>
          <p:nvPr/>
        </p:nvSpPr>
        <p:spPr bwMode="auto">
          <a:xfrm>
            <a:off x="2249313" y="2012950"/>
            <a:ext cx="43745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447" name="Rectangle 40"/>
          <p:cNvSpPr>
            <a:spLocks noChangeArrowheads="1"/>
          </p:cNvSpPr>
          <p:nvPr/>
        </p:nvSpPr>
        <p:spPr bwMode="auto">
          <a:xfrm>
            <a:off x="2331157" y="2012950"/>
            <a:ext cx="42333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448" name="Rectangle 41"/>
          <p:cNvSpPr>
            <a:spLocks noChangeArrowheads="1"/>
          </p:cNvSpPr>
          <p:nvPr/>
        </p:nvSpPr>
        <p:spPr bwMode="auto">
          <a:xfrm>
            <a:off x="2411591" y="2012950"/>
            <a:ext cx="42333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449" name="Rectangle 42"/>
          <p:cNvSpPr>
            <a:spLocks noChangeArrowheads="1"/>
          </p:cNvSpPr>
          <p:nvPr/>
        </p:nvSpPr>
        <p:spPr bwMode="auto">
          <a:xfrm>
            <a:off x="2493435" y="2012950"/>
            <a:ext cx="29633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0" name="Rectangle 43"/>
          <p:cNvSpPr>
            <a:spLocks noChangeArrowheads="1"/>
          </p:cNvSpPr>
          <p:nvPr/>
        </p:nvSpPr>
        <p:spPr bwMode="auto">
          <a:xfrm>
            <a:off x="2517424" y="2033588"/>
            <a:ext cx="8467" cy="17462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1" name="Rectangle 44"/>
          <p:cNvSpPr>
            <a:spLocks noChangeArrowheads="1"/>
          </p:cNvSpPr>
          <p:nvPr/>
        </p:nvSpPr>
        <p:spPr bwMode="auto">
          <a:xfrm>
            <a:off x="2523067" y="2033588"/>
            <a:ext cx="4234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2" name="Rectangle 45"/>
          <p:cNvSpPr>
            <a:spLocks noChangeArrowheads="1"/>
          </p:cNvSpPr>
          <p:nvPr/>
        </p:nvSpPr>
        <p:spPr bwMode="auto">
          <a:xfrm>
            <a:off x="2541412" y="2092325"/>
            <a:ext cx="25400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3" name="Rectangle 46"/>
          <p:cNvSpPr>
            <a:spLocks noChangeArrowheads="1"/>
          </p:cNvSpPr>
          <p:nvPr/>
        </p:nvSpPr>
        <p:spPr bwMode="auto">
          <a:xfrm>
            <a:off x="2561168" y="2109790"/>
            <a:ext cx="8467" cy="317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4" name="Rectangle 47"/>
          <p:cNvSpPr>
            <a:spLocks noChangeArrowheads="1"/>
          </p:cNvSpPr>
          <p:nvPr/>
        </p:nvSpPr>
        <p:spPr bwMode="auto">
          <a:xfrm>
            <a:off x="2566812" y="2092325"/>
            <a:ext cx="2822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5" name="Rectangle 48"/>
          <p:cNvSpPr>
            <a:spLocks noChangeArrowheads="1"/>
          </p:cNvSpPr>
          <p:nvPr/>
        </p:nvSpPr>
        <p:spPr bwMode="auto">
          <a:xfrm>
            <a:off x="2613379" y="2092325"/>
            <a:ext cx="39511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6" name="Rectangle 49"/>
          <p:cNvSpPr>
            <a:spLocks noChangeArrowheads="1"/>
          </p:cNvSpPr>
          <p:nvPr/>
        </p:nvSpPr>
        <p:spPr bwMode="auto">
          <a:xfrm>
            <a:off x="2696634" y="2092325"/>
            <a:ext cx="0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7" name="Rectangle 50"/>
          <p:cNvSpPr>
            <a:spLocks noChangeArrowheads="1"/>
          </p:cNvSpPr>
          <p:nvPr/>
        </p:nvSpPr>
        <p:spPr bwMode="auto">
          <a:xfrm>
            <a:off x="2690991" y="2109788"/>
            <a:ext cx="9877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8" name="Rectangle 51"/>
          <p:cNvSpPr>
            <a:spLocks noChangeArrowheads="1"/>
          </p:cNvSpPr>
          <p:nvPr/>
        </p:nvSpPr>
        <p:spPr bwMode="auto">
          <a:xfrm>
            <a:off x="2696635" y="2109790"/>
            <a:ext cx="29633" cy="4127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59" name="Rectangle 52"/>
          <p:cNvSpPr>
            <a:spLocks noChangeArrowheads="1"/>
          </p:cNvSpPr>
          <p:nvPr/>
        </p:nvSpPr>
        <p:spPr bwMode="auto">
          <a:xfrm>
            <a:off x="2768600" y="2109790"/>
            <a:ext cx="28222" cy="4127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0" name="Rectangle 53"/>
          <p:cNvSpPr>
            <a:spLocks noChangeArrowheads="1"/>
          </p:cNvSpPr>
          <p:nvPr/>
        </p:nvSpPr>
        <p:spPr bwMode="auto">
          <a:xfrm>
            <a:off x="2792591" y="2130425"/>
            <a:ext cx="8467" cy="2063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1" name="Rectangle 54"/>
          <p:cNvSpPr>
            <a:spLocks noChangeArrowheads="1"/>
          </p:cNvSpPr>
          <p:nvPr/>
        </p:nvSpPr>
        <p:spPr bwMode="auto">
          <a:xfrm>
            <a:off x="2796822" y="2130425"/>
            <a:ext cx="0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2" name="Rectangle 55"/>
          <p:cNvSpPr>
            <a:spLocks noChangeArrowheads="1"/>
          </p:cNvSpPr>
          <p:nvPr/>
        </p:nvSpPr>
        <p:spPr bwMode="auto">
          <a:xfrm>
            <a:off x="2820811" y="2168525"/>
            <a:ext cx="38100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3" name="Rectangle 56"/>
          <p:cNvSpPr>
            <a:spLocks noChangeArrowheads="1"/>
          </p:cNvSpPr>
          <p:nvPr/>
        </p:nvSpPr>
        <p:spPr bwMode="auto">
          <a:xfrm>
            <a:off x="2894191" y="2189163"/>
            <a:ext cx="8467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4" name="Rectangle 57"/>
          <p:cNvSpPr>
            <a:spLocks noChangeArrowheads="1"/>
          </p:cNvSpPr>
          <p:nvPr/>
        </p:nvSpPr>
        <p:spPr bwMode="auto">
          <a:xfrm>
            <a:off x="2898424" y="2189165"/>
            <a:ext cx="8467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5" name="Rectangle 58"/>
          <p:cNvSpPr>
            <a:spLocks noChangeArrowheads="1"/>
          </p:cNvSpPr>
          <p:nvPr/>
        </p:nvSpPr>
        <p:spPr bwMode="auto">
          <a:xfrm>
            <a:off x="2902657" y="2208213"/>
            <a:ext cx="9877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6" name="Rectangle 59"/>
          <p:cNvSpPr>
            <a:spLocks noChangeArrowheads="1"/>
          </p:cNvSpPr>
          <p:nvPr/>
        </p:nvSpPr>
        <p:spPr bwMode="auto">
          <a:xfrm>
            <a:off x="2908300" y="2208215"/>
            <a:ext cx="0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7" name="Rectangle 60"/>
          <p:cNvSpPr>
            <a:spLocks noChangeArrowheads="1"/>
          </p:cNvSpPr>
          <p:nvPr/>
        </p:nvSpPr>
        <p:spPr bwMode="auto">
          <a:xfrm>
            <a:off x="2902657" y="2228850"/>
            <a:ext cx="9877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8" name="Rectangle 61"/>
          <p:cNvSpPr>
            <a:spLocks noChangeArrowheads="1"/>
          </p:cNvSpPr>
          <p:nvPr/>
        </p:nvSpPr>
        <p:spPr bwMode="auto">
          <a:xfrm>
            <a:off x="2908301" y="2228850"/>
            <a:ext cx="4233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69" name="Rectangle 62"/>
          <p:cNvSpPr>
            <a:spLocks noChangeArrowheads="1"/>
          </p:cNvSpPr>
          <p:nvPr/>
        </p:nvSpPr>
        <p:spPr bwMode="auto">
          <a:xfrm>
            <a:off x="2908302" y="2247900"/>
            <a:ext cx="8467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0" name="Rectangle 63"/>
          <p:cNvSpPr>
            <a:spLocks noChangeArrowheads="1"/>
          </p:cNvSpPr>
          <p:nvPr/>
        </p:nvSpPr>
        <p:spPr bwMode="auto">
          <a:xfrm>
            <a:off x="2912534" y="2247900"/>
            <a:ext cx="9878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1" name="Rectangle 64"/>
          <p:cNvSpPr>
            <a:spLocks noChangeArrowheads="1"/>
          </p:cNvSpPr>
          <p:nvPr/>
        </p:nvSpPr>
        <p:spPr bwMode="auto">
          <a:xfrm>
            <a:off x="2946401" y="2287590"/>
            <a:ext cx="38100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2" name="Rectangle 65"/>
          <p:cNvSpPr>
            <a:spLocks noChangeArrowheads="1"/>
          </p:cNvSpPr>
          <p:nvPr/>
        </p:nvSpPr>
        <p:spPr bwMode="auto">
          <a:xfrm>
            <a:off x="2980268" y="2306640"/>
            <a:ext cx="8467" cy="317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3" name="Rectangle 66"/>
          <p:cNvSpPr>
            <a:spLocks noChangeArrowheads="1"/>
          </p:cNvSpPr>
          <p:nvPr/>
        </p:nvSpPr>
        <p:spPr bwMode="auto">
          <a:xfrm>
            <a:off x="3012724" y="2365375"/>
            <a:ext cx="9877" cy="15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4" name="Rectangle 67"/>
          <p:cNvSpPr>
            <a:spLocks noChangeArrowheads="1"/>
          </p:cNvSpPr>
          <p:nvPr/>
        </p:nvSpPr>
        <p:spPr bwMode="auto">
          <a:xfrm>
            <a:off x="3018369" y="2344740"/>
            <a:ext cx="14111" cy="4127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5" name="Rectangle 68"/>
          <p:cNvSpPr>
            <a:spLocks noChangeArrowheads="1"/>
          </p:cNvSpPr>
          <p:nvPr/>
        </p:nvSpPr>
        <p:spPr bwMode="auto">
          <a:xfrm>
            <a:off x="3026835" y="2365375"/>
            <a:ext cx="9877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6" name="Rectangle 69"/>
          <p:cNvSpPr>
            <a:spLocks noChangeArrowheads="1"/>
          </p:cNvSpPr>
          <p:nvPr/>
        </p:nvSpPr>
        <p:spPr bwMode="auto">
          <a:xfrm>
            <a:off x="3032479" y="2365375"/>
            <a:ext cx="23988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7" name="Rectangle 70"/>
          <p:cNvSpPr>
            <a:spLocks noChangeArrowheads="1"/>
          </p:cNvSpPr>
          <p:nvPr/>
        </p:nvSpPr>
        <p:spPr bwMode="auto">
          <a:xfrm>
            <a:off x="3052235" y="2386013"/>
            <a:ext cx="8467" cy="17462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8" name="Rectangle 71"/>
          <p:cNvSpPr>
            <a:spLocks noChangeArrowheads="1"/>
          </p:cNvSpPr>
          <p:nvPr/>
        </p:nvSpPr>
        <p:spPr bwMode="auto">
          <a:xfrm>
            <a:off x="3084690" y="2444750"/>
            <a:ext cx="39511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79" name="Rectangle 72"/>
          <p:cNvSpPr>
            <a:spLocks noChangeArrowheads="1"/>
          </p:cNvSpPr>
          <p:nvPr/>
        </p:nvSpPr>
        <p:spPr bwMode="auto">
          <a:xfrm>
            <a:off x="3152424" y="2482850"/>
            <a:ext cx="14111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0" name="Rectangle 73"/>
          <p:cNvSpPr>
            <a:spLocks noChangeArrowheads="1"/>
          </p:cNvSpPr>
          <p:nvPr/>
        </p:nvSpPr>
        <p:spPr bwMode="auto">
          <a:xfrm>
            <a:off x="3162302" y="2503488"/>
            <a:ext cx="9877" cy="17462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1" name="Rectangle 74"/>
          <p:cNvSpPr>
            <a:spLocks noChangeArrowheads="1"/>
          </p:cNvSpPr>
          <p:nvPr/>
        </p:nvSpPr>
        <p:spPr bwMode="auto">
          <a:xfrm>
            <a:off x="3166534" y="2503488"/>
            <a:ext cx="5644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2" name="Rectangle 75"/>
          <p:cNvSpPr>
            <a:spLocks noChangeArrowheads="1"/>
          </p:cNvSpPr>
          <p:nvPr/>
        </p:nvSpPr>
        <p:spPr bwMode="auto">
          <a:xfrm>
            <a:off x="3166534" y="2522538"/>
            <a:ext cx="9878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3" name="Rectangle 76"/>
          <p:cNvSpPr>
            <a:spLocks noChangeArrowheads="1"/>
          </p:cNvSpPr>
          <p:nvPr/>
        </p:nvSpPr>
        <p:spPr bwMode="auto">
          <a:xfrm>
            <a:off x="3221569" y="2541590"/>
            <a:ext cx="14111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4" name="Rectangle 77"/>
          <p:cNvSpPr>
            <a:spLocks noChangeArrowheads="1"/>
          </p:cNvSpPr>
          <p:nvPr/>
        </p:nvSpPr>
        <p:spPr bwMode="auto">
          <a:xfrm>
            <a:off x="3228623" y="2562225"/>
            <a:ext cx="11289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5" name="Rectangle 78"/>
          <p:cNvSpPr>
            <a:spLocks noChangeArrowheads="1"/>
          </p:cNvSpPr>
          <p:nvPr/>
        </p:nvSpPr>
        <p:spPr bwMode="auto">
          <a:xfrm>
            <a:off x="3235680" y="2581275"/>
            <a:ext cx="7055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6" name="Rectangle 79"/>
          <p:cNvSpPr>
            <a:spLocks noChangeArrowheads="1"/>
          </p:cNvSpPr>
          <p:nvPr/>
        </p:nvSpPr>
        <p:spPr bwMode="auto">
          <a:xfrm>
            <a:off x="3239912" y="2600327"/>
            <a:ext cx="9878" cy="317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7" name="Rectangle 80"/>
          <p:cNvSpPr>
            <a:spLocks noChangeArrowheads="1"/>
          </p:cNvSpPr>
          <p:nvPr/>
        </p:nvSpPr>
        <p:spPr bwMode="auto">
          <a:xfrm>
            <a:off x="3268134" y="2659063"/>
            <a:ext cx="19756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8" name="Rectangle 81"/>
          <p:cNvSpPr>
            <a:spLocks noChangeArrowheads="1"/>
          </p:cNvSpPr>
          <p:nvPr/>
        </p:nvSpPr>
        <p:spPr bwMode="auto">
          <a:xfrm>
            <a:off x="3283657" y="2679702"/>
            <a:ext cx="8467" cy="1746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89" name="Rectangle 82"/>
          <p:cNvSpPr>
            <a:spLocks noChangeArrowheads="1"/>
          </p:cNvSpPr>
          <p:nvPr/>
        </p:nvSpPr>
        <p:spPr bwMode="auto">
          <a:xfrm>
            <a:off x="3287889" y="2679700"/>
            <a:ext cx="4234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0" name="Rectangle 83"/>
          <p:cNvSpPr>
            <a:spLocks noChangeArrowheads="1"/>
          </p:cNvSpPr>
          <p:nvPr/>
        </p:nvSpPr>
        <p:spPr bwMode="auto">
          <a:xfrm>
            <a:off x="3327401" y="2717800"/>
            <a:ext cx="8467" cy="190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1" name="Rectangle 84"/>
          <p:cNvSpPr>
            <a:spLocks noChangeArrowheads="1"/>
          </p:cNvSpPr>
          <p:nvPr/>
        </p:nvSpPr>
        <p:spPr bwMode="auto">
          <a:xfrm>
            <a:off x="3330223" y="2717800"/>
            <a:ext cx="47978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2" name="Rectangle 85"/>
          <p:cNvSpPr>
            <a:spLocks noChangeArrowheads="1"/>
          </p:cNvSpPr>
          <p:nvPr/>
        </p:nvSpPr>
        <p:spPr bwMode="auto">
          <a:xfrm>
            <a:off x="3388078" y="2778125"/>
            <a:ext cx="28222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3" name="Rectangle 86"/>
          <p:cNvSpPr>
            <a:spLocks noChangeArrowheads="1"/>
          </p:cNvSpPr>
          <p:nvPr/>
        </p:nvSpPr>
        <p:spPr bwMode="auto">
          <a:xfrm>
            <a:off x="3413479" y="2797177"/>
            <a:ext cx="9877" cy="1746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4" name="Rectangle 87"/>
          <p:cNvSpPr>
            <a:spLocks noChangeArrowheads="1"/>
          </p:cNvSpPr>
          <p:nvPr/>
        </p:nvSpPr>
        <p:spPr bwMode="auto">
          <a:xfrm>
            <a:off x="3455813" y="2855915"/>
            <a:ext cx="9877" cy="317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5" name="Rectangle 88"/>
          <p:cNvSpPr>
            <a:spLocks noChangeArrowheads="1"/>
          </p:cNvSpPr>
          <p:nvPr/>
        </p:nvSpPr>
        <p:spPr bwMode="auto">
          <a:xfrm>
            <a:off x="3461456" y="2835275"/>
            <a:ext cx="28222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6" name="Rectangle 89"/>
          <p:cNvSpPr>
            <a:spLocks noChangeArrowheads="1"/>
          </p:cNvSpPr>
          <p:nvPr/>
        </p:nvSpPr>
        <p:spPr bwMode="auto">
          <a:xfrm>
            <a:off x="3486858" y="2855913"/>
            <a:ext cx="7055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7" name="Rectangle 90"/>
          <p:cNvSpPr>
            <a:spLocks noChangeArrowheads="1"/>
          </p:cNvSpPr>
          <p:nvPr/>
        </p:nvSpPr>
        <p:spPr bwMode="auto">
          <a:xfrm>
            <a:off x="3489679" y="2874965"/>
            <a:ext cx="11289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8" name="Rectangle 91"/>
          <p:cNvSpPr>
            <a:spLocks noChangeArrowheads="1"/>
          </p:cNvSpPr>
          <p:nvPr/>
        </p:nvSpPr>
        <p:spPr bwMode="auto">
          <a:xfrm>
            <a:off x="3539067" y="2894015"/>
            <a:ext cx="7056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499" name="Rectangle 92"/>
          <p:cNvSpPr>
            <a:spLocks noChangeArrowheads="1"/>
          </p:cNvSpPr>
          <p:nvPr/>
        </p:nvSpPr>
        <p:spPr bwMode="auto">
          <a:xfrm>
            <a:off x="3543302" y="2914650"/>
            <a:ext cx="1411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0" name="Rectangle 93"/>
          <p:cNvSpPr>
            <a:spLocks noChangeArrowheads="1"/>
          </p:cNvSpPr>
          <p:nvPr/>
        </p:nvSpPr>
        <p:spPr bwMode="auto">
          <a:xfrm>
            <a:off x="3539067" y="2933700"/>
            <a:ext cx="7056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1" name="Rectangle 94"/>
          <p:cNvSpPr>
            <a:spLocks noChangeArrowheads="1"/>
          </p:cNvSpPr>
          <p:nvPr/>
        </p:nvSpPr>
        <p:spPr bwMode="auto">
          <a:xfrm>
            <a:off x="3543301" y="2952750"/>
            <a:ext cx="19756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2" name="Rectangle 95"/>
          <p:cNvSpPr>
            <a:spLocks noChangeArrowheads="1"/>
          </p:cNvSpPr>
          <p:nvPr/>
        </p:nvSpPr>
        <p:spPr bwMode="auto">
          <a:xfrm>
            <a:off x="3605390" y="2952750"/>
            <a:ext cx="39511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3" name="Rectangle 96"/>
          <p:cNvSpPr>
            <a:spLocks noChangeArrowheads="1"/>
          </p:cNvSpPr>
          <p:nvPr/>
        </p:nvSpPr>
        <p:spPr bwMode="auto">
          <a:xfrm>
            <a:off x="3687235" y="2952750"/>
            <a:ext cx="8467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4" name="Rectangle 97"/>
          <p:cNvSpPr>
            <a:spLocks noChangeArrowheads="1"/>
          </p:cNvSpPr>
          <p:nvPr/>
        </p:nvSpPr>
        <p:spPr bwMode="auto">
          <a:xfrm>
            <a:off x="3691468" y="2971800"/>
            <a:ext cx="8467" cy="5873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5" name="Rectangle 98"/>
          <p:cNvSpPr>
            <a:spLocks noChangeArrowheads="1"/>
          </p:cNvSpPr>
          <p:nvPr/>
        </p:nvSpPr>
        <p:spPr bwMode="auto">
          <a:xfrm>
            <a:off x="3695701" y="3011490"/>
            <a:ext cx="5644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6" name="Rectangle 99"/>
          <p:cNvSpPr>
            <a:spLocks noChangeArrowheads="1"/>
          </p:cNvSpPr>
          <p:nvPr/>
        </p:nvSpPr>
        <p:spPr bwMode="auto">
          <a:xfrm>
            <a:off x="3740858" y="3011490"/>
            <a:ext cx="14111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7" name="Rectangle 100"/>
          <p:cNvSpPr>
            <a:spLocks noChangeArrowheads="1"/>
          </p:cNvSpPr>
          <p:nvPr/>
        </p:nvSpPr>
        <p:spPr bwMode="auto">
          <a:xfrm>
            <a:off x="3747912" y="3032125"/>
            <a:ext cx="11289" cy="3968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8" name="Rectangle 101"/>
          <p:cNvSpPr>
            <a:spLocks noChangeArrowheads="1"/>
          </p:cNvSpPr>
          <p:nvPr/>
        </p:nvSpPr>
        <p:spPr bwMode="auto">
          <a:xfrm>
            <a:off x="3811411" y="3071813"/>
            <a:ext cx="45156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09" name="Rectangle 102"/>
          <p:cNvSpPr>
            <a:spLocks noChangeArrowheads="1"/>
          </p:cNvSpPr>
          <p:nvPr/>
        </p:nvSpPr>
        <p:spPr bwMode="auto">
          <a:xfrm>
            <a:off x="3893256" y="3071813"/>
            <a:ext cx="43744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0" name="Rectangle 103"/>
          <p:cNvSpPr>
            <a:spLocks noChangeArrowheads="1"/>
          </p:cNvSpPr>
          <p:nvPr/>
        </p:nvSpPr>
        <p:spPr bwMode="auto">
          <a:xfrm>
            <a:off x="3970868" y="3090863"/>
            <a:ext cx="8467" cy="762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1" name="Rectangle 104"/>
          <p:cNvSpPr>
            <a:spLocks noChangeArrowheads="1"/>
          </p:cNvSpPr>
          <p:nvPr/>
        </p:nvSpPr>
        <p:spPr bwMode="auto">
          <a:xfrm>
            <a:off x="3976512" y="3149600"/>
            <a:ext cx="18345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2" name="Rectangle 105"/>
          <p:cNvSpPr>
            <a:spLocks noChangeArrowheads="1"/>
          </p:cNvSpPr>
          <p:nvPr/>
        </p:nvSpPr>
        <p:spPr bwMode="auto">
          <a:xfrm>
            <a:off x="4037190" y="3149600"/>
            <a:ext cx="25400" cy="381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3" name="Rectangle 106"/>
          <p:cNvSpPr>
            <a:spLocks noChangeArrowheads="1"/>
          </p:cNvSpPr>
          <p:nvPr/>
        </p:nvSpPr>
        <p:spPr bwMode="auto">
          <a:xfrm>
            <a:off x="4056946" y="3167065"/>
            <a:ext cx="8467" cy="2063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4" name="Rectangle 107"/>
          <p:cNvSpPr>
            <a:spLocks noChangeArrowheads="1"/>
          </p:cNvSpPr>
          <p:nvPr/>
        </p:nvSpPr>
        <p:spPr bwMode="auto">
          <a:xfrm>
            <a:off x="4086578" y="3246440"/>
            <a:ext cx="38100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5" name="Rectangle 108"/>
          <p:cNvSpPr>
            <a:spLocks noChangeArrowheads="1"/>
          </p:cNvSpPr>
          <p:nvPr/>
        </p:nvSpPr>
        <p:spPr bwMode="auto">
          <a:xfrm>
            <a:off x="4167013" y="3246440"/>
            <a:ext cx="39511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6" name="Rectangle 109"/>
          <p:cNvSpPr>
            <a:spLocks noChangeArrowheads="1"/>
          </p:cNvSpPr>
          <p:nvPr/>
        </p:nvSpPr>
        <p:spPr bwMode="auto">
          <a:xfrm>
            <a:off x="4244622" y="3246440"/>
            <a:ext cx="45156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7" name="Rectangle 110"/>
          <p:cNvSpPr>
            <a:spLocks noChangeArrowheads="1"/>
          </p:cNvSpPr>
          <p:nvPr/>
        </p:nvSpPr>
        <p:spPr bwMode="auto">
          <a:xfrm>
            <a:off x="4326468" y="3246440"/>
            <a:ext cx="43745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8" name="Rectangle 111"/>
          <p:cNvSpPr>
            <a:spLocks noChangeArrowheads="1"/>
          </p:cNvSpPr>
          <p:nvPr/>
        </p:nvSpPr>
        <p:spPr bwMode="auto">
          <a:xfrm>
            <a:off x="4408313" y="3246440"/>
            <a:ext cx="43745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19" name="Rectangle 112"/>
          <p:cNvSpPr>
            <a:spLocks noChangeArrowheads="1"/>
          </p:cNvSpPr>
          <p:nvPr/>
        </p:nvSpPr>
        <p:spPr bwMode="auto">
          <a:xfrm>
            <a:off x="4491569" y="3246440"/>
            <a:ext cx="42333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20" name="Rectangle 113"/>
          <p:cNvSpPr>
            <a:spLocks noChangeArrowheads="1"/>
          </p:cNvSpPr>
          <p:nvPr/>
        </p:nvSpPr>
        <p:spPr bwMode="auto">
          <a:xfrm>
            <a:off x="4572002" y="3246440"/>
            <a:ext cx="42333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21" name="Rectangle 114"/>
          <p:cNvSpPr>
            <a:spLocks noChangeArrowheads="1"/>
          </p:cNvSpPr>
          <p:nvPr/>
        </p:nvSpPr>
        <p:spPr bwMode="auto">
          <a:xfrm>
            <a:off x="4652434" y="3246440"/>
            <a:ext cx="40922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22" name="Rectangle 115"/>
          <p:cNvSpPr>
            <a:spLocks noChangeArrowheads="1"/>
          </p:cNvSpPr>
          <p:nvPr/>
        </p:nvSpPr>
        <p:spPr bwMode="auto">
          <a:xfrm>
            <a:off x="4737100" y="3246440"/>
            <a:ext cx="38100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23" name="Rectangle 116"/>
          <p:cNvSpPr>
            <a:spLocks noChangeArrowheads="1"/>
          </p:cNvSpPr>
          <p:nvPr/>
        </p:nvSpPr>
        <p:spPr bwMode="auto">
          <a:xfrm>
            <a:off x="4817534" y="3246440"/>
            <a:ext cx="38100" cy="39687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524" name="Line 117"/>
          <p:cNvSpPr>
            <a:spLocks noChangeShapeType="1"/>
          </p:cNvSpPr>
          <p:nvPr/>
        </p:nvSpPr>
        <p:spPr bwMode="auto">
          <a:xfrm flipH="1">
            <a:off x="2250724" y="2033589"/>
            <a:ext cx="36689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5" name="Line 118"/>
          <p:cNvSpPr>
            <a:spLocks noChangeShapeType="1"/>
          </p:cNvSpPr>
          <p:nvPr/>
        </p:nvSpPr>
        <p:spPr bwMode="auto">
          <a:xfrm>
            <a:off x="2271889" y="1974852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6" name="Line 119"/>
          <p:cNvSpPr>
            <a:spLocks noChangeShapeType="1"/>
          </p:cNvSpPr>
          <p:nvPr/>
        </p:nvSpPr>
        <p:spPr bwMode="auto">
          <a:xfrm flipH="1">
            <a:off x="2324102" y="2033589"/>
            <a:ext cx="35277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7" name="Line 120"/>
          <p:cNvSpPr>
            <a:spLocks noChangeShapeType="1"/>
          </p:cNvSpPr>
          <p:nvPr/>
        </p:nvSpPr>
        <p:spPr bwMode="auto">
          <a:xfrm>
            <a:off x="2345267" y="19748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8" name="Line 121"/>
          <p:cNvSpPr>
            <a:spLocks noChangeShapeType="1"/>
          </p:cNvSpPr>
          <p:nvPr/>
        </p:nvSpPr>
        <p:spPr bwMode="auto">
          <a:xfrm flipH="1">
            <a:off x="2547057" y="210979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9" name="Line 122"/>
          <p:cNvSpPr>
            <a:spLocks noChangeShapeType="1"/>
          </p:cNvSpPr>
          <p:nvPr/>
        </p:nvSpPr>
        <p:spPr bwMode="auto">
          <a:xfrm>
            <a:off x="2561168" y="2033589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0" name="Line 123"/>
          <p:cNvSpPr>
            <a:spLocks noChangeShapeType="1"/>
          </p:cNvSpPr>
          <p:nvPr/>
        </p:nvSpPr>
        <p:spPr bwMode="auto">
          <a:xfrm flipH="1">
            <a:off x="2603502" y="2109790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" name="Line 124"/>
          <p:cNvSpPr>
            <a:spLocks noChangeShapeType="1"/>
          </p:cNvSpPr>
          <p:nvPr/>
        </p:nvSpPr>
        <p:spPr bwMode="auto">
          <a:xfrm>
            <a:off x="2624667" y="205105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2" name="Line 125"/>
          <p:cNvSpPr>
            <a:spLocks noChangeShapeType="1"/>
          </p:cNvSpPr>
          <p:nvPr/>
        </p:nvSpPr>
        <p:spPr bwMode="auto">
          <a:xfrm flipH="1">
            <a:off x="2627489" y="21097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3" name="Line 126"/>
          <p:cNvSpPr>
            <a:spLocks noChangeShapeType="1"/>
          </p:cNvSpPr>
          <p:nvPr/>
        </p:nvSpPr>
        <p:spPr bwMode="auto">
          <a:xfrm>
            <a:off x="2643012" y="205105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Line 127"/>
          <p:cNvSpPr>
            <a:spLocks noChangeShapeType="1"/>
          </p:cNvSpPr>
          <p:nvPr/>
        </p:nvSpPr>
        <p:spPr bwMode="auto">
          <a:xfrm flipH="1">
            <a:off x="2655711" y="21097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5" name="Line 128"/>
          <p:cNvSpPr>
            <a:spLocks noChangeShapeType="1"/>
          </p:cNvSpPr>
          <p:nvPr/>
        </p:nvSpPr>
        <p:spPr bwMode="auto">
          <a:xfrm>
            <a:off x="2671234" y="205105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6" name="Line 129"/>
          <p:cNvSpPr>
            <a:spLocks noChangeShapeType="1"/>
          </p:cNvSpPr>
          <p:nvPr/>
        </p:nvSpPr>
        <p:spPr bwMode="auto">
          <a:xfrm flipH="1">
            <a:off x="2729089" y="21304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7" name="Line 130"/>
          <p:cNvSpPr>
            <a:spLocks noChangeShapeType="1"/>
          </p:cNvSpPr>
          <p:nvPr/>
        </p:nvSpPr>
        <p:spPr bwMode="auto">
          <a:xfrm>
            <a:off x="2750256" y="2071688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8" name="Line 131"/>
          <p:cNvSpPr>
            <a:spLocks noChangeShapeType="1"/>
          </p:cNvSpPr>
          <p:nvPr/>
        </p:nvSpPr>
        <p:spPr bwMode="auto">
          <a:xfrm flipH="1">
            <a:off x="2733324" y="2130427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9" name="Line 132"/>
          <p:cNvSpPr>
            <a:spLocks noChangeShapeType="1"/>
          </p:cNvSpPr>
          <p:nvPr/>
        </p:nvSpPr>
        <p:spPr bwMode="auto">
          <a:xfrm>
            <a:off x="2754489" y="2071688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0" name="Line 133"/>
          <p:cNvSpPr>
            <a:spLocks noChangeShapeType="1"/>
          </p:cNvSpPr>
          <p:nvPr/>
        </p:nvSpPr>
        <p:spPr bwMode="auto">
          <a:xfrm flipH="1">
            <a:off x="2747435" y="2130427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1" name="Line 134"/>
          <p:cNvSpPr>
            <a:spLocks noChangeShapeType="1"/>
          </p:cNvSpPr>
          <p:nvPr/>
        </p:nvSpPr>
        <p:spPr bwMode="auto">
          <a:xfrm>
            <a:off x="2768600" y="2071688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2" name="Line 135"/>
          <p:cNvSpPr>
            <a:spLocks noChangeShapeType="1"/>
          </p:cNvSpPr>
          <p:nvPr/>
        </p:nvSpPr>
        <p:spPr bwMode="auto">
          <a:xfrm flipH="1">
            <a:off x="2771422" y="21304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3" name="Line 136"/>
          <p:cNvSpPr>
            <a:spLocks noChangeShapeType="1"/>
          </p:cNvSpPr>
          <p:nvPr/>
        </p:nvSpPr>
        <p:spPr bwMode="auto">
          <a:xfrm>
            <a:off x="2792589" y="2071688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4" name="Line 137"/>
          <p:cNvSpPr>
            <a:spLocks noChangeShapeType="1"/>
          </p:cNvSpPr>
          <p:nvPr/>
        </p:nvSpPr>
        <p:spPr bwMode="auto">
          <a:xfrm flipH="1">
            <a:off x="2771422" y="21304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5" name="Line 138"/>
          <p:cNvSpPr>
            <a:spLocks noChangeShapeType="1"/>
          </p:cNvSpPr>
          <p:nvPr/>
        </p:nvSpPr>
        <p:spPr bwMode="auto">
          <a:xfrm>
            <a:off x="2792589" y="2071688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6" name="Line 139"/>
          <p:cNvSpPr>
            <a:spLocks noChangeShapeType="1"/>
          </p:cNvSpPr>
          <p:nvPr/>
        </p:nvSpPr>
        <p:spPr bwMode="auto">
          <a:xfrm flipH="1">
            <a:off x="2785533" y="21685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7" name="Line 140"/>
          <p:cNvSpPr>
            <a:spLocks noChangeShapeType="1"/>
          </p:cNvSpPr>
          <p:nvPr/>
        </p:nvSpPr>
        <p:spPr bwMode="auto">
          <a:xfrm>
            <a:off x="2806702" y="2109788"/>
            <a:ext cx="1411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8" name="Line 141"/>
          <p:cNvSpPr>
            <a:spLocks noChangeShapeType="1"/>
          </p:cNvSpPr>
          <p:nvPr/>
        </p:nvSpPr>
        <p:spPr bwMode="auto">
          <a:xfrm flipH="1">
            <a:off x="2815169" y="2189165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9" name="Line 142"/>
          <p:cNvSpPr>
            <a:spLocks noChangeShapeType="1"/>
          </p:cNvSpPr>
          <p:nvPr/>
        </p:nvSpPr>
        <p:spPr bwMode="auto">
          <a:xfrm>
            <a:off x="2834924" y="2130427"/>
            <a:ext cx="1411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0" name="Line 143"/>
          <p:cNvSpPr>
            <a:spLocks noChangeShapeType="1"/>
          </p:cNvSpPr>
          <p:nvPr/>
        </p:nvSpPr>
        <p:spPr bwMode="auto">
          <a:xfrm flipH="1">
            <a:off x="2815169" y="2189165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1" name="Line 144"/>
          <p:cNvSpPr>
            <a:spLocks noChangeShapeType="1"/>
          </p:cNvSpPr>
          <p:nvPr/>
        </p:nvSpPr>
        <p:spPr bwMode="auto">
          <a:xfrm>
            <a:off x="2834924" y="2130427"/>
            <a:ext cx="1411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2" name="Line 145"/>
          <p:cNvSpPr>
            <a:spLocks noChangeShapeType="1"/>
          </p:cNvSpPr>
          <p:nvPr/>
        </p:nvSpPr>
        <p:spPr bwMode="auto">
          <a:xfrm flipH="1">
            <a:off x="2826457" y="2189165"/>
            <a:ext cx="32455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3" name="Line 146"/>
          <p:cNvSpPr>
            <a:spLocks noChangeShapeType="1"/>
          </p:cNvSpPr>
          <p:nvPr/>
        </p:nvSpPr>
        <p:spPr bwMode="auto">
          <a:xfrm>
            <a:off x="2844800" y="2130427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4" name="Line 147"/>
          <p:cNvSpPr>
            <a:spLocks noChangeShapeType="1"/>
          </p:cNvSpPr>
          <p:nvPr/>
        </p:nvSpPr>
        <p:spPr bwMode="auto">
          <a:xfrm flipH="1">
            <a:off x="2834924" y="2189165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5" name="Line 148"/>
          <p:cNvSpPr>
            <a:spLocks noChangeShapeType="1"/>
          </p:cNvSpPr>
          <p:nvPr/>
        </p:nvSpPr>
        <p:spPr bwMode="auto">
          <a:xfrm>
            <a:off x="2854678" y="2130427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6" name="Line 149"/>
          <p:cNvSpPr>
            <a:spLocks noChangeShapeType="1"/>
          </p:cNvSpPr>
          <p:nvPr/>
        </p:nvSpPr>
        <p:spPr bwMode="auto">
          <a:xfrm flipH="1">
            <a:off x="2840568" y="2189165"/>
            <a:ext cx="32455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7" name="Line 150"/>
          <p:cNvSpPr>
            <a:spLocks noChangeShapeType="1"/>
          </p:cNvSpPr>
          <p:nvPr/>
        </p:nvSpPr>
        <p:spPr bwMode="auto">
          <a:xfrm>
            <a:off x="2854678" y="2130427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8" name="Line 151"/>
          <p:cNvSpPr>
            <a:spLocks noChangeShapeType="1"/>
          </p:cNvSpPr>
          <p:nvPr/>
        </p:nvSpPr>
        <p:spPr bwMode="auto">
          <a:xfrm flipH="1">
            <a:off x="2843391" y="2189165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9" name="Line 152"/>
          <p:cNvSpPr>
            <a:spLocks noChangeShapeType="1"/>
          </p:cNvSpPr>
          <p:nvPr/>
        </p:nvSpPr>
        <p:spPr bwMode="auto">
          <a:xfrm>
            <a:off x="2863145" y="2130427"/>
            <a:ext cx="2822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0" name="Line 153"/>
          <p:cNvSpPr>
            <a:spLocks noChangeShapeType="1"/>
          </p:cNvSpPr>
          <p:nvPr/>
        </p:nvSpPr>
        <p:spPr bwMode="auto">
          <a:xfrm flipH="1">
            <a:off x="2857502" y="2189165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1" name="Line 154"/>
          <p:cNvSpPr>
            <a:spLocks noChangeShapeType="1"/>
          </p:cNvSpPr>
          <p:nvPr/>
        </p:nvSpPr>
        <p:spPr bwMode="auto">
          <a:xfrm>
            <a:off x="2873022" y="2130427"/>
            <a:ext cx="1412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2" name="Line 155"/>
          <p:cNvSpPr>
            <a:spLocks noChangeShapeType="1"/>
          </p:cNvSpPr>
          <p:nvPr/>
        </p:nvSpPr>
        <p:spPr bwMode="auto">
          <a:xfrm flipH="1">
            <a:off x="2864556" y="2189165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3" name="Line 156"/>
          <p:cNvSpPr>
            <a:spLocks noChangeShapeType="1"/>
          </p:cNvSpPr>
          <p:nvPr/>
        </p:nvSpPr>
        <p:spPr bwMode="auto">
          <a:xfrm>
            <a:off x="2884311" y="2130427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4" name="Line 157"/>
          <p:cNvSpPr>
            <a:spLocks noChangeShapeType="1"/>
          </p:cNvSpPr>
          <p:nvPr/>
        </p:nvSpPr>
        <p:spPr bwMode="auto">
          <a:xfrm flipH="1">
            <a:off x="2868791" y="2189165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5" name="Line 158"/>
          <p:cNvSpPr>
            <a:spLocks noChangeShapeType="1"/>
          </p:cNvSpPr>
          <p:nvPr/>
        </p:nvSpPr>
        <p:spPr bwMode="auto">
          <a:xfrm>
            <a:off x="2887134" y="2130427"/>
            <a:ext cx="2822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6" name="Line 159"/>
          <p:cNvSpPr>
            <a:spLocks noChangeShapeType="1"/>
          </p:cNvSpPr>
          <p:nvPr/>
        </p:nvSpPr>
        <p:spPr bwMode="auto">
          <a:xfrm flipH="1">
            <a:off x="2871613" y="2189165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7" name="Line 160"/>
          <p:cNvSpPr>
            <a:spLocks noChangeShapeType="1"/>
          </p:cNvSpPr>
          <p:nvPr/>
        </p:nvSpPr>
        <p:spPr bwMode="auto">
          <a:xfrm>
            <a:off x="2894189" y="2130427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8" name="Line 161"/>
          <p:cNvSpPr>
            <a:spLocks noChangeShapeType="1"/>
          </p:cNvSpPr>
          <p:nvPr/>
        </p:nvSpPr>
        <p:spPr bwMode="auto">
          <a:xfrm flipH="1">
            <a:off x="2871613" y="2189165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9" name="Line 162"/>
          <p:cNvSpPr>
            <a:spLocks noChangeShapeType="1"/>
          </p:cNvSpPr>
          <p:nvPr/>
        </p:nvSpPr>
        <p:spPr bwMode="auto">
          <a:xfrm>
            <a:off x="2894189" y="2130427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0" name="Line 163"/>
          <p:cNvSpPr>
            <a:spLocks noChangeShapeType="1"/>
          </p:cNvSpPr>
          <p:nvPr/>
        </p:nvSpPr>
        <p:spPr bwMode="auto">
          <a:xfrm flipH="1">
            <a:off x="2911124" y="2306640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1" name="Line 164"/>
          <p:cNvSpPr>
            <a:spLocks noChangeShapeType="1"/>
          </p:cNvSpPr>
          <p:nvPr/>
        </p:nvSpPr>
        <p:spPr bwMode="auto">
          <a:xfrm>
            <a:off x="2928056" y="224790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" name="Line 165"/>
          <p:cNvSpPr>
            <a:spLocks noChangeShapeType="1"/>
          </p:cNvSpPr>
          <p:nvPr/>
        </p:nvSpPr>
        <p:spPr bwMode="auto">
          <a:xfrm flipH="1">
            <a:off x="2930880" y="2306640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3" name="Line 166"/>
          <p:cNvSpPr>
            <a:spLocks noChangeShapeType="1"/>
          </p:cNvSpPr>
          <p:nvPr/>
        </p:nvSpPr>
        <p:spPr bwMode="auto">
          <a:xfrm>
            <a:off x="2950634" y="224790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4" name="Line 167"/>
          <p:cNvSpPr>
            <a:spLocks noChangeShapeType="1"/>
          </p:cNvSpPr>
          <p:nvPr/>
        </p:nvSpPr>
        <p:spPr bwMode="auto">
          <a:xfrm flipH="1">
            <a:off x="2942168" y="2306640"/>
            <a:ext cx="32455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5" name="Line 168"/>
          <p:cNvSpPr>
            <a:spLocks noChangeShapeType="1"/>
          </p:cNvSpPr>
          <p:nvPr/>
        </p:nvSpPr>
        <p:spPr bwMode="auto">
          <a:xfrm>
            <a:off x="2960511" y="224790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6" name="Line 169"/>
          <p:cNvSpPr>
            <a:spLocks noChangeShapeType="1"/>
          </p:cNvSpPr>
          <p:nvPr/>
        </p:nvSpPr>
        <p:spPr bwMode="auto">
          <a:xfrm flipH="1">
            <a:off x="2956279" y="2306640"/>
            <a:ext cx="32455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7" name="Line 170"/>
          <p:cNvSpPr>
            <a:spLocks noChangeShapeType="1"/>
          </p:cNvSpPr>
          <p:nvPr/>
        </p:nvSpPr>
        <p:spPr bwMode="auto">
          <a:xfrm>
            <a:off x="2974622" y="224790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8" name="Line 171"/>
          <p:cNvSpPr>
            <a:spLocks noChangeShapeType="1"/>
          </p:cNvSpPr>
          <p:nvPr/>
        </p:nvSpPr>
        <p:spPr bwMode="auto">
          <a:xfrm flipH="1">
            <a:off x="2963333" y="230664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9" name="Line 172"/>
          <p:cNvSpPr>
            <a:spLocks noChangeShapeType="1"/>
          </p:cNvSpPr>
          <p:nvPr/>
        </p:nvSpPr>
        <p:spPr bwMode="auto">
          <a:xfrm>
            <a:off x="2984500" y="224790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0" name="Line 173"/>
          <p:cNvSpPr>
            <a:spLocks noChangeShapeType="1"/>
          </p:cNvSpPr>
          <p:nvPr/>
        </p:nvSpPr>
        <p:spPr bwMode="auto">
          <a:xfrm flipH="1">
            <a:off x="2984501" y="234474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1" name="Line 175"/>
          <p:cNvSpPr>
            <a:spLocks noChangeShapeType="1"/>
          </p:cNvSpPr>
          <p:nvPr/>
        </p:nvSpPr>
        <p:spPr bwMode="auto">
          <a:xfrm>
            <a:off x="2998612" y="2287588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2" name="Line 176"/>
          <p:cNvSpPr>
            <a:spLocks noChangeShapeType="1"/>
          </p:cNvSpPr>
          <p:nvPr/>
        </p:nvSpPr>
        <p:spPr bwMode="auto">
          <a:xfrm flipH="1">
            <a:off x="2983089" y="23463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3" name="Line 177"/>
          <p:cNvSpPr>
            <a:spLocks noChangeShapeType="1"/>
          </p:cNvSpPr>
          <p:nvPr/>
        </p:nvSpPr>
        <p:spPr bwMode="auto">
          <a:xfrm>
            <a:off x="3004256" y="2287588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4" name="Line 178"/>
          <p:cNvSpPr>
            <a:spLocks noChangeShapeType="1"/>
          </p:cNvSpPr>
          <p:nvPr/>
        </p:nvSpPr>
        <p:spPr bwMode="auto">
          <a:xfrm flipH="1">
            <a:off x="2987324" y="2346327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5" name="Line 179"/>
          <p:cNvSpPr>
            <a:spLocks noChangeShapeType="1"/>
          </p:cNvSpPr>
          <p:nvPr/>
        </p:nvSpPr>
        <p:spPr bwMode="auto">
          <a:xfrm>
            <a:off x="3008489" y="2287588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6" name="Line 180"/>
          <p:cNvSpPr>
            <a:spLocks noChangeShapeType="1"/>
          </p:cNvSpPr>
          <p:nvPr/>
        </p:nvSpPr>
        <p:spPr bwMode="auto">
          <a:xfrm flipH="1">
            <a:off x="2994378" y="2346327"/>
            <a:ext cx="32456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7" name="Line 181"/>
          <p:cNvSpPr>
            <a:spLocks noChangeShapeType="1"/>
          </p:cNvSpPr>
          <p:nvPr/>
        </p:nvSpPr>
        <p:spPr bwMode="auto">
          <a:xfrm>
            <a:off x="3008489" y="2287588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8" name="Line 182"/>
          <p:cNvSpPr>
            <a:spLocks noChangeShapeType="1"/>
          </p:cNvSpPr>
          <p:nvPr/>
        </p:nvSpPr>
        <p:spPr bwMode="auto">
          <a:xfrm flipH="1">
            <a:off x="3001435" y="2365377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9" name="Line 183"/>
          <p:cNvSpPr>
            <a:spLocks noChangeShapeType="1"/>
          </p:cNvSpPr>
          <p:nvPr/>
        </p:nvSpPr>
        <p:spPr bwMode="auto">
          <a:xfrm>
            <a:off x="3022600" y="2306638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0" name="Line 184"/>
          <p:cNvSpPr>
            <a:spLocks noChangeShapeType="1"/>
          </p:cNvSpPr>
          <p:nvPr/>
        </p:nvSpPr>
        <p:spPr bwMode="auto">
          <a:xfrm flipH="1">
            <a:off x="3026835" y="2386015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1" name="Line 185"/>
          <p:cNvSpPr>
            <a:spLocks noChangeShapeType="1"/>
          </p:cNvSpPr>
          <p:nvPr/>
        </p:nvSpPr>
        <p:spPr bwMode="auto">
          <a:xfrm>
            <a:off x="3046591" y="2327277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2" name="Line 186"/>
          <p:cNvSpPr>
            <a:spLocks noChangeShapeType="1"/>
          </p:cNvSpPr>
          <p:nvPr/>
        </p:nvSpPr>
        <p:spPr bwMode="auto">
          <a:xfrm flipH="1">
            <a:off x="3036712" y="2386015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3" name="Line 187"/>
          <p:cNvSpPr>
            <a:spLocks noChangeShapeType="1"/>
          </p:cNvSpPr>
          <p:nvPr/>
        </p:nvSpPr>
        <p:spPr bwMode="auto">
          <a:xfrm>
            <a:off x="3052234" y="23272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4" name="Line 188"/>
          <p:cNvSpPr>
            <a:spLocks noChangeShapeType="1"/>
          </p:cNvSpPr>
          <p:nvPr/>
        </p:nvSpPr>
        <p:spPr bwMode="auto">
          <a:xfrm flipH="1">
            <a:off x="3036712" y="2386015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5" name="Line 189"/>
          <p:cNvSpPr>
            <a:spLocks noChangeShapeType="1"/>
          </p:cNvSpPr>
          <p:nvPr/>
        </p:nvSpPr>
        <p:spPr bwMode="auto">
          <a:xfrm>
            <a:off x="3056467" y="23272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6" name="Line 190"/>
          <p:cNvSpPr>
            <a:spLocks noChangeShapeType="1"/>
          </p:cNvSpPr>
          <p:nvPr/>
        </p:nvSpPr>
        <p:spPr bwMode="auto">
          <a:xfrm flipH="1">
            <a:off x="3042356" y="2405065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7" name="Line 191"/>
          <p:cNvSpPr>
            <a:spLocks noChangeShapeType="1"/>
          </p:cNvSpPr>
          <p:nvPr/>
        </p:nvSpPr>
        <p:spPr bwMode="auto">
          <a:xfrm>
            <a:off x="3060702" y="2346327"/>
            <a:ext cx="1411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8" name="Line 192"/>
          <p:cNvSpPr>
            <a:spLocks noChangeShapeType="1"/>
          </p:cNvSpPr>
          <p:nvPr/>
        </p:nvSpPr>
        <p:spPr bwMode="auto">
          <a:xfrm flipH="1">
            <a:off x="3046591" y="2405065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9" name="Line 193"/>
          <p:cNvSpPr>
            <a:spLocks noChangeShapeType="1"/>
          </p:cNvSpPr>
          <p:nvPr/>
        </p:nvSpPr>
        <p:spPr bwMode="auto">
          <a:xfrm>
            <a:off x="3066345" y="2346327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0" name="Line 194"/>
          <p:cNvSpPr>
            <a:spLocks noChangeShapeType="1"/>
          </p:cNvSpPr>
          <p:nvPr/>
        </p:nvSpPr>
        <p:spPr bwMode="auto">
          <a:xfrm flipH="1">
            <a:off x="3064933" y="246380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1" name="Line 195"/>
          <p:cNvSpPr>
            <a:spLocks noChangeShapeType="1"/>
          </p:cNvSpPr>
          <p:nvPr/>
        </p:nvSpPr>
        <p:spPr bwMode="auto">
          <a:xfrm>
            <a:off x="3081867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2" name="Line 196"/>
          <p:cNvSpPr>
            <a:spLocks noChangeShapeType="1"/>
          </p:cNvSpPr>
          <p:nvPr/>
        </p:nvSpPr>
        <p:spPr bwMode="auto">
          <a:xfrm flipH="1">
            <a:off x="3064933" y="246380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3" name="Line 197"/>
          <p:cNvSpPr>
            <a:spLocks noChangeShapeType="1"/>
          </p:cNvSpPr>
          <p:nvPr/>
        </p:nvSpPr>
        <p:spPr bwMode="auto">
          <a:xfrm>
            <a:off x="3084689" y="2405063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4" name="Line 198"/>
          <p:cNvSpPr>
            <a:spLocks noChangeShapeType="1"/>
          </p:cNvSpPr>
          <p:nvPr/>
        </p:nvSpPr>
        <p:spPr bwMode="auto">
          <a:xfrm flipH="1">
            <a:off x="3070578" y="246380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5" name="Line 199"/>
          <p:cNvSpPr>
            <a:spLocks noChangeShapeType="1"/>
          </p:cNvSpPr>
          <p:nvPr/>
        </p:nvSpPr>
        <p:spPr bwMode="auto">
          <a:xfrm>
            <a:off x="3090333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6" name="Line 200"/>
          <p:cNvSpPr>
            <a:spLocks noChangeShapeType="1"/>
          </p:cNvSpPr>
          <p:nvPr/>
        </p:nvSpPr>
        <p:spPr bwMode="auto">
          <a:xfrm flipH="1">
            <a:off x="3070578" y="246380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7" name="Line 201"/>
          <p:cNvSpPr>
            <a:spLocks noChangeShapeType="1"/>
          </p:cNvSpPr>
          <p:nvPr/>
        </p:nvSpPr>
        <p:spPr bwMode="auto">
          <a:xfrm>
            <a:off x="3090333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8" name="Line 202"/>
          <p:cNvSpPr>
            <a:spLocks noChangeShapeType="1"/>
          </p:cNvSpPr>
          <p:nvPr/>
        </p:nvSpPr>
        <p:spPr bwMode="auto">
          <a:xfrm flipH="1">
            <a:off x="3088924" y="246380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9" name="Line 203"/>
          <p:cNvSpPr>
            <a:spLocks noChangeShapeType="1"/>
          </p:cNvSpPr>
          <p:nvPr/>
        </p:nvSpPr>
        <p:spPr bwMode="auto">
          <a:xfrm>
            <a:off x="3110089" y="2405063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0" name="Line 204"/>
          <p:cNvSpPr>
            <a:spLocks noChangeShapeType="1"/>
          </p:cNvSpPr>
          <p:nvPr/>
        </p:nvSpPr>
        <p:spPr bwMode="auto">
          <a:xfrm flipH="1">
            <a:off x="3103035" y="2463800"/>
            <a:ext cx="36689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1" name="Line 205"/>
          <p:cNvSpPr>
            <a:spLocks noChangeShapeType="1"/>
          </p:cNvSpPr>
          <p:nvPr/>
        </p:nvSpPr>
        <p:spPr bwMode="auto">
          <a:xfrm>
            <a:off x="3124200" y="2405063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2" name="Line 206"/>
          <p:cNvSpPr>
            <a:spLocks noChangeShapeType="1"/>
          </p:cNvSpPr>
          <p:nvPr/>
        </p:nvSpPr>
        <p:spPr bwMode="auto">
          <a:xfrm flipH="1">
            <a:off x="3108680" y="246380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" name="Line 207"/>
          <p:cNvSpPr>
            <a:spLocks noChangeShapeType="1"/>
          </p:cNvSpPr>
          <p:nvPr/>
        </p:nvSpPr>
        <p:spPr bwMode="auto">
          <a:xfrm>
            <a:off x="3124200" y="2405063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" name="Line 208"/>
          <p:cNvSpPr>
            <a:spLocks noChangeShapeType="1"/>
          </p:cNvSpPr>
          <p:nvPr/>
        </p:nvSpPr>
        <p:spPr bwMode="auto">
          <a:xfrm flipH="1">
            <a:off x="3108680" y="246380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" name="Line 209"/>
          <p:cNvSpPr>
            <a:spLocks noChangeShapeType="1"/>
          </p:cNvSpPr>
          <p:nvPr/>
        </p:nvSpPr>
        <p:spPr bwMode="auto">
          <a:xfrm>
            <a:off x="3128434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" name="Line 210"/>
          <p:cNvSpPr>
            <a:spLocks noChangeShapeType="1"/>
          </p:cNvSpPr>
          <p:nvPr/>
        </p:nvSpPr>
        <p:spPr bwMode="auto">
          <a:xfrm flipH="1">
            <a:off x="3108680" y="246380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" name="Line 211"/>
          <p:cNvSpPr>
            <a:spLocks noChangeShapeType="1"/>
          </p:cNvSpPr>
          <p:nvPr/>
        </p:nvSpPr>
        <p:spPr bwMode="auto">
          <a:xfrm>
            <a:off x="3128434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" name="Line 212"/>
          <p:cNvSpPr>
            <a:spLocks noChangeShapeType="1"/>
          </p:cNvSpPr>
          <p:nvPr/>
        </p:nvSpPr>
        <p:spPr bwMode="auto">
          <a:xfrm flipH="1">
            <a:off x="3108680" y="246380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9" name="Line 213"/>
          <p:cNvSpPr>
            <a:spLocks noChangeShapeType="1"/>
          </p:cNvSpPr>
          <p:nvPr/>
        </p:nvSpPr>
        <p:spPr bwMode="auto">
          <a:xfrm>
            <a:off x="3128434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" name="Line 214"/>
          <p:cNvSpPr>
            <a:spLocks noChangeShapeType="1"/>
          </p:cNvSpPr>
          <p:nvPr/>
        </p:nvSpPr>
        <p:spPr bwMode="auto">
          <a:xfrm flipH="1">
            <a:off x="3114324" y="2463800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" name="Line 215"/>
          <p:cNvSpPr>
            <a:spLocks noChangeShapeType="1"/>
          </p:cNvSpPr>
          <p:nvPr/>
        </p:nvSpPr>
        <p:spPr bwMode="auto">
          <a:xfrm>
            <a:off x="3128434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" name="Line 216"/>
          <p:cNvSpPr>
            <a:spLocks noChangeShapeType="1"/>
          </p:cNvSpPr>
          <p:nvPr/>
        </p:nvSpPr>
        <p:spPr bwMode="auto">
          <a:xfrm flipH="1">
            <a:off x="3128435" y="2463800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" name="Line 217"/>
          <p:cNvSpPr>
            <a:spLocks noChangeShapeType="1"/>
          </p:cNvSpPr>
          <p:nvPr/>
        </p:nvSpPr>
        <p:spPr bwMode="auto">
          <a:xfrm>
            <a:off x="3148189" y="24050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4" name="Line 218"/>
          <p:cNvSpPr>
            <a:spLocks noChangeShapeType="1"/>
          </p:cNvSpPr>
          <p:nvPr/>
        </p:nvSpPr>
        <p:spPr bwMode="auto">
          <a:xfrm flipH="1">
            <a:off x="3132667" y="25034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5" name="Line 219"/>
          <p:cNvSpPr>
            <a:spLocks noChangeShapeType="1"/>
          </p:cNvSpPr>
          <p:nvPr/>
        </p:nvSpPr>
        <p:spPr bwMode="auto">
          <a:xfrm>
            <a:off x="3152422" y="2425702"/>
            <a:ext cx="1412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6" name="Line 220"/>
          <p:cNvSpPr>
            <a:spLocks noChangeShapeType="1"/>
          </p:cNvSpPr>
          <p:nvPr/>
        </p:nvSpPr>
        <p:spPr bwMode="auto">
          <a:xfrm flipH="1">
            <a:off x="3138312" y="250349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7" name="Line 221"/>
          <p:cNvSpPr>
            <a:spLocks noChangeShapeType="1"/>
          </p:cNvSpPr>
          <p:nvPr/>
        </p:nvSpPr>
        <p:spPr bwMode="auto">
          <a:xfrm>
            <a:off x="3152422" y="2425702"/>
            <a:ext cx="1412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8" name="Line 222"/>
          <p:cNvSpPr>
            <a:spLocks noChangeShapeType="1"/>
          </p:cNvSpPr>
          <p:nvPr/>
        </p:nvSpPr>
        <p:spPr bwMode="auto">
          <a:xfrm flipH="1">
            <a:off x="3142546" y="250349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9" name="Line 223"/>
          <p:cNvSpPr>
            <a:spLocks noChangeShapeType="1"/>
          </p:cNvSpPr>
          <p:nvPr/>
        </p:nvSpPr>
        <p:spPr bwMode="auto">
          <a:xfrm>
            <a:off x="3158067" y="242570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0" name="Line 224"/>
          <p:cNvSpPr>
            <a:spLocks noChangeShapeType="1"/>
          </p:cNvSpPr>
          <p:nvPr/>
        </p:nvSpPr>
        <p:spPr bwMode="auto">
          <a:xfrm flipH="1">
            <a:off x="3166534" y="2562227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1" name="Line 225"/>
          <p:cNvSpPr>
            <a:spLocks noChangeShapeType="1"/>
          </p:cNvSpPr>
          <p:nvPr/>
        </p:nvSpPr>
        <p:spPr bwMode="auto">
          <a:xfrm>
            <a:off x="3183467" y="250349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2" name="Line 226"/>
          <p:cNvSpPr>
            <a:spLocks noChangeShapeType="1"/>
          </p:cNvSpPr>
          <p:nvPr/>
        </p:nvSpPr>
        <p:spPr bwMode="auto">
          <a:xfrm flipH="1">
            <a:off x="3172178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" name="Line 227"/>
          <p:cNvSpPr>
            <a:spLocks noChangeShapeType="1"/>
          </p:cNvSpPr>
          <p:nvPr/>
        </p:nvSpPr>
        <p:spPr bwMode="auto">
          <a:xfrm>
            <a:off x="3190524" y="2503490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4" name="Line 228"/>
          <p:cNvSpPr>
            <a:spLocks noChangeShapeType="1"/>
          </p:cNvSpPr>
          <p:nvPr/>
        </p:nvSpPr>
        <p:spPr bwMode="auto">
          <a:xfrm flipH="1">
            <a:off x="3175001" y="2562227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5" name="Line 229"/>
          <p:cNvSpPr>
            <a:spLocks noChangeShapeType="1"/>
          </p:cNvSpPr>
          <p:nvPr/>
        </p:nvSpPr>
        <p:spPr bwMode="auto">
          <a:xfrm>
            <a:off x="3197578" y="250349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6" name="Line 230"/>
          <p:cNvSpPr>
            <a:spLocks noChangeShapeType="1"/>
          </p:cNvSpPr>
          <p:nvPr/>
        </p:nvSpPr>
        <p:spPr bwMode="auto">
          <a:xfrm flipH="1">
            <a:off x="3186289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7" name="Line 231"/>
          <p:cNvSpPr>
            <a:spLocks noChangeShapeType="1"/>
          </p:cNvSpPr>
          <p:nvPr/>
        </p:nvSpPr>
        <p:spPr bwMode="auto">
          <a:xfrm>
            <a:off x="3204634" y="2503490"/>
            <a:ext cx="282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8" name="Line 232"/>
          <p:cNvSpPr>
            <a:spLocks noChangeShapeType="1"/>
          </p:cNvSpPr>
          <p:nvPr/>
        </p:nvSpPr>
        <p:spPr bwMode="auto">
          <a:xfrm flipH="1">
            <a:off x="3186289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9" name="Line 233"/>
          <p:cNvSpPr>
            <a:spLocks noChangeShapeType="1"/>
          </p:cNvSpPr>
          <p:nvPr/>
        </p:nvSpPr>
        <p:spPr bwMode="auto">
          <a:xfrm>
            <a:off x="3204634" y="2503490"/>
            <a:ext cx="282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0" name="Line 234"/>
          <p:cNvSpPr>
            <a:spLocks noChangeShapeType="1"/>
          </p:cNvSpPr>
          <p:nvPr/>
        </p:nvSpPr>
        <p:spPr bwMode="auto">
          <a:xfrm flipH="1">
            <a:off x="3186289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1" name="Line 235"/>
          <p:cNvSpPr>
            <a:spLocks noChangeShapeType="1"/>
          </p:cNvSpPr>
          <p:nvPr/>
        </p:nvSpPr>
        <p:spPr bwMode="auto">
          <a:xfrm>
            <a:off x="3204634" y="2503490"/>
            <a:ext cx="282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2" name="Line 236"/>
          <p:cNvSpPr>
            <a:spLocks noChangeShapeType="1"/>
          </p:cNvSpPr>
          <p:nvPr/>
        </p:nvSpPr>
        <p:spPr bwMode="auto">
          <a:xfrm flipH="1">
            <a:off x="3200400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3" name="Line 237"/>
          <p:cNvSpPr>
            <a:spLocks noChangeShapeType="1"/>
          </p:cNvSpPr>
          <p:nvPr/>
        </p:nvSpPr>
        <p:spPr bwMode="auto">
          <a:xfrm>
            <a:off x="3214511" y="2503490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4" name="Line 238"/>
          <p:cNvSpPr>
            <a:spLocks noChangeShapeType="1"/>
          </p:cNvSpPr>
          <p:nvPr/>
        </p:nvSpPr>
        <p:spPr bwMode="auto">
          <a:xfrm flipH="1">
            <a:off x="3204635" y="2562227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5" name="Line 239"/>
          <p:cNvSpPr>
            <a:spLocks noChangeShapeType="1"/>
          </p:cNvSpPr>
          <p:nvPr/>
        </p:nvSpPr>
        <p:spPr bwMode="auto">
          <a:xfrm>
            <a:off x="3225800" y="250349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6" name="Line 240"/>
          <p:cNvSpPr>
            <a:spLocks noChangeShapeType="1"/>
          </p:cNvSpPr>
          <p:nvPr/>
        </p:nvSpPr>
        <p:spPr bwMode="auto">
          <a:xfrm flipH="1">
            <a:off x="3214511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7" name="Line 241"/>
          <p:cNvSpPr>
            <a:spLocks noChangeShapeType="1"/>
          </p:cNvSpPr>
          <p:nvPr/>
        </p:nvSpPr>
        <p:spPr bwMode="auto">
          <a:xfrm>
            <a:off x="3235678" y="250349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8" name="Line 242"/>
          <p:cNvSpPr>
            <a:spLocks noChangeShapeType="1"/>
          </p:cNvSpPr>
          <p:nvPr/>
        </p:nvSpPr>
        <p:spPr bwMode="auto">
          <a:xfrm flipH="1">
            <a:off x="3214511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9" name="Line 243"/>
          <p:cNvSpPr>
            <a:spLocks noChangeShapeType="1"/>
          </p:cNvSpPr>
          <p:nvPr/>
        </p:nvSpPr>
        <p:spPr bwMode="auto">
          <a:xfrm>
            <a:off x="3235678" y="250349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0" name="Line 244"/>
          <p:cNvSpPr>
            <a:spLocks noChangeShapeType="1"/>
          </p:cNvSpPr>
          <p:nvPr/>
        </p:nvSpPr>
        <p:spPr bwMode="auto">
          <a:xfrm flipH="1">
            <a:off x="3214511" y="256222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1" name="Line 245"/>
          <p:cNvSpPr>
            <a:spLocks noChangeShapeType="1"/>
          </p:cNvSpPr>
          <p:nvPr/>
        </p:nvSpPr>
        <p:spPr bwMode="auto">
          <a:xfrm>
            <a:off x="3235678" y="250349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2" name="Line 246"/>
          <p:cNvSpPr>
            <a:spLocks noChangeShapeType="1"/>
          </p:cNvSpPr>
          <p:nvPr/>
        </p:nvSpPr>
        <p:spPr bwMode="auto">
          <a:xfrm flipH="1">
            <a:off x="3220156" y="2601915"/>
            <a:ext cx="33867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" name="Line 247"/>
          <p:cNvSpPr>
            <a:spLocks noChangeShapeType="1"/>
          </p:cNvSpPr>
          <p:nvPr/>
        </p:nvSpPr>
        <p:spPr bwMode="auto">
          <a:xfrm>
            <a:off x="3235678" y="252095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" name="Line 248"/>
          <p:cNvSpPr>
            <a:spLocks noChangeShapeType="1"/>
          </p:cNvSpPr>
          <p:nvPr/>
        </p:nvSpPr>
        <p:spPr bwMode="auto">
          <a:xfrm flipH="1">
            <a:off x="3220156" y="2601915"/>
            <a:ext cx="33867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5" name="Line 249"/>
          <p:cNvSpPr>
            <a:spLocks noChangeShapeType="1"/>
          </p:cNvSpPr>
          <p:nvPr/>
        </p:nvSpPr>
        <p:spPr bwMode="auto">
          <a:xfrm>
            <a:off x="3235678" y="252095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6" name="Line 250"/>
          <p:cNvSpPr>
            <a:spLocks noChangeShapeType="1"/>
          </p:cNvSpPr>
          <p:nvPr/>
        </p:nvSpPr>
        <p:spPr bwMode="auto">
          <a:xfrm flipH="1">
            <a:off x="3228622" y="2620965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7" name="Line 251"/>
          <p:cNvSpPr>
            <a:spLocks noChangeShapeType="1"/>
          </p:cNvSpPr>
          <p:nvPr/>
        </p:nvSpPr>
        <p:spPr bwMode="auto">
          <a:xfrm>
            <a:off x="3249789" y="256222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8" name="Line 252"/>
          <p:cNvSpPr>
            <a:spLocks noChangeShapeType="1"/>
          </p:cNvSpPr>
          <p:nvPr/>
        </p:nvSpPr>
        <p:spPr bwMode="auto">
          <a:xfrm flipH="1">
            <a:off x="3238502" y="2681290"/>
            <a:ext cx="35277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9" name="Line 253"/>
          <p:cNvSpPr>
            <a:spLocks noChangeShapeType="1"/>
          </p:cNvSpPr>
          <p:nvPr/>
        </p:nvSpPr>
        <p:spPr bwMode="auto">
          <a:xfrm>
            <a:off x="3258257" y="2601915"/>
            <a:ext cx="1411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0" name="Line 254"/>
          <p:cNvSpPr>
            <a:spLocks noChangeShapeType="1"/>
          </p:cNvSpPr>
          <p:nvPr/>
        </p:nvSpPr>
        <p:spPr bwMode="auto">
          <a:xfrm flipH="1">
            <a:off x="3258257" y="2681290"/>
            <a:ext cx="33867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1" name="Line 255"/>
          <p:cNvSpPr>
            <a:spLocks noChangeShapeType="1"/>
          </p:cNvSpPr>
          <p:nvPr/>
        </p:nvSpPr>
        <p:spPr bwMode="auto">
          <a:xfrm>
            <a:off x="3278012" y="2601915"/>
            <a:ext cx="0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2" name="Line 256"/>
          <p:cNvSpPr>
            <a:spLocks noChangeShapeType="1"/>
          </p:cNvSpPr>
          <p:nvPr/>
        </p:nvSpPr>
        <p:spPr bwMode="auto">
          <a:xfrm flipH="1">
            <a:off x="3266724" y="2681290"/>
            <a:ext cx="35277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3" name="Line 257"/>
          <p:cNvSpPr>
            <a:spLocks noChangeShapeType="1"/>
          </p:cNvSpPr>
          <p:nvPr/>
        </p:nvSpPr>
        <p:spPr bwMode="auto">
          <a:xfrm>
            <a:off x="3283657" y="2601915"/>
            <a:ext cx="1411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4" name="Line 258"/>
          <p:cNvSpPr>
            <a:spLocks noChangeShapeType="1"/>
          </p:cNvSpPr>
          <p:nvPr/>
        </p:nvSpPr>
        <p:spPr bwMode="auto">
          <a:xfrm flipH="1">
            <a:off x="3272368" y="2698752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5" name="Line 259"/>
          <p:cNvSpPr>
            <a:spLocks noChangeShapeType="1"/>
          </p:cNvSpPr>
          <p:nvPr/>
        </p:nvSpPr>
        <p:spPr bwMode="auto">
          <a:xfrm>
            <a:off x="3292123" y="264001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6" name="Line 260"/>
          <p:cNvSpPr>
            <a:spLocks noChangeShapeType="1"/>
          </p:cNvSpPr>
          <p:nvPr/>
        </p:nvSpPr>
        <p:spPr bwMode="auto">
          <a:xfrm flipH="1">
            <a:off x="3272368" y="2698752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7" name="Line 261"/>
          <p:cNvSpPr>
            <a:spLocks noChangeShapeType="1"/>
          </p:cNvSpPr>
          <p:nvPr/>
        </p:nvSpPr>
        <p:spPr bwMode="auto">
          <a:xfrm>
            <a:off x="3292123" y="264001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8" name="Line 262"/>
          <p:cNvSpPr>
            <a:spLocks noChangeShapeType="1"/>
          </p:cNvSpPr>
          <p:nvPr/>
        </p:nvSpPr>
        <p:spPr bwMode="auto">
          <a:xfrm flipH="1">
            <a:off x="3276601" y="2698752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9" name="Line 263"/>
          <p:cNvSpPr>
            <a:spLocks noChangeShapeType="1"/>
          </p:cNvSpPr>
          <p:nvPr/>
        </p:nvSpPr>
        <p:spPr bwMode="auto">
          <a:xfrm>
            <a:off x="3297768" y="2640013"/>
            <a:ext cx="1411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0" name="Line 264"/>
          <p:cNvSpPr>
            <a:spLocks noChangeShapeType="1"/>
          </p:cNvSpPr>
          <p:nvPr/>
        </p:nvSpPr>
        <p:spPr bwMode="auto">
          <a:xfrm flipH="1">
            <a:off x="3286480" y="2698752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1" name="Line 265"/>
          <p:cNvSpPr>
            <a:spLocks noChangeShapeType="1"/>
          </p:cNvSpPr>
          <p:nvPr/>
        </p:nvSpPr>
        <p:spPr bwMode="auto">
          <a:xfrm>
            <a:off x="3306234" y="2640013"/>
            <a:ext cx="282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2" name="Line 266"/>
          <p:cNvSpPr>
            <a:spLocks noChangeShapeType="1"/>
          </p:cNvSpPr>
          <p:nvPr/>
        </p:nvSpPr>
        <p:spPr bwMode="auto">
          <a:xfrm flipH="1">
            <a:off x="3300591" y="2698752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3" name="Line 267"/>
          <p:cNvSpPr>
            <a:spLocks noChangeShapeType="1"/>
          </p:cNvSpPr>
          <p:nvPr/>
        </p:nvSpPr>
        <p:spPr bwMode="auto">
          <a:xfrm>
            <a:off x="3320345" y="2640013"/>
            <a:ext cx="282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4" name="Line 268"/>
          <p:cNvSpPr>
            <a:spLocks noChangeShapeType="1"/>
          </p:cNvSpPr>
          <p:nvPr/>
        </p:nvSpPr>
        <p:spPr bwMode="auto">
          <a:xfrm flipH="1">
            <a:off x="3321756" y="2740025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5" name="Line 269"/>
          <p:cNvSpPr>
            <a:spLocks noChangeShapeType="1"/>
          </p:cNvSpPr>
          <p:nvPr/>
        </p:nvSpPr>
        <p:spPr bwMode="auto">
          <a:xfrm>
            <a:off x="3335866" y="2659063"/>
            <a:ext cx="1412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6" name="Line 270"/>
          <p:cNvSpPr>
            <a:spLocks noChangeShapeType="1"/>
          </p:cNvSpPr>
          <p:nvPr/>
        </p:nvSpPr>
        <p:spPr bwMode="auto">
          <a:xfrm flipH="1">
            <a:off x="3325990" y="2740025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7" name="Line 271"/>
          <p:cNvSpPr>
            <a:spLocks noChangeShapeType="1"/>
          </p:cNvSpPr>
          <p:nvPr/>
        </p:nvSpPr>
        <p:spPr bwMode="auto">
          <a:xfrm>
            <a:off x="3344333" y="2659063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8" name="Line 272"/>
          <p:cNvSpPr>
            <a:spLocks noChangeShapeType="1"/>
          </p:cNvSpPr>
          <p:nvPr/>
        </p:nvSpPr>
        <p:spPr bwMode="auto">
          <a:xfrm flipH="1">
            <a:off x="3335868" y="2740025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9" name="Line 273"/>
          <p:cNvSpPr>
            <a:spLocks noChangeShapeType="1"/>
          </p:cNvSpPr>
          <p:nvPr/>
        </p:nvSpPr>
        <p:spPr bwMode="auto">
          <a:xfrm>
            <a:off x="3355622" y="2659063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0" name="Line 274"/>
          <p:cNvSpPr>
            <a:spLocks noChangeShapeType="1"/>
          </p:cNvSpPr>
          <p:nvPr/>
        </p:nvSpPr>
        <p:spPr bwMode="auto">
          <a:xfrm flipH="1">
            <a:off x="3335868" y="2740025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1" name="Line 275"/>
          <p:cNvSpPr>
            <a:spLocks noChangeShapeType="1"/>
          </p:cNvSpPr>
          <p:nvPr/>
        </p:nvSpPr>
        <p:spPr bwMode="auto">
          <a:xfrm>
            <a:off x="3355622" y="2659063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2" name="Line 276"/>
          <p:cNvSpPr>
            <a:spLocks noChangeShapeType="1"/>
          </p:cNvSpPr>
          <p:nvPr/>
        </p:nvSpPr>
        <p:spPr bwMode="auto">
          <a:xfrm flipH="1">
            <a:off x="3335868" y="2740025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3" name="Line 277"/>
          <p:cNvSpPr>
            <a:spLocks noChangeShapeType="1"/>
          </p:cNvSpPr>
          <p:nvPr/>
        </p:nvSpPr>
        <p:spPr bwMode="auto">
          <a:xfrm>
            <a:off x="3355622" y="2659063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4" name="Line 278"/>
          <p:cNvSpPr>
            <a:spLocks noChangeShapeType="1"/>
          </p:cNvSpPr>
          <p:nvPr/>
        </p:nvSpPr>
        <p:spPr bwMode="auto">
          <a:xfrm flipH="1">
            <a:off x="3364089" y="27574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5" name="Line 279"/>
          <p:cNvSpPr>
            <a:spLocks noChangeShapeType="1"/>
          </p:cNvSpPr>
          <p:nvPr/>
        </p:nvSpPr>
        <p:spPr bwMode="auto">
          <a:xfrm>
            <a:off x="3385256" y="2698752"/>
            <a:ext cx="0" cy="138113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6" name="Line 280"/>
          <p:cNvSpPr>
            <a:spLocks noChangeShapeType="1"/>
          </p:cNvSpPr>
          <p:nvPr/>
        </p:nvSpPr>
        <p:spPr bwMode="auto">
          <a:xfrm flipH="1">
            <a:off x="3388080" y="2797177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7" name="Line 281"/>
          <p:cNvSpPr>
            <a:spLocks noChangeShapeType="1"/>
          </p:cNvSpPr>
          <p:nvPr/>
        </p:nvSpPr>
        <p:spPr bwMode="auto">
          <a:xfrm>
            <a:off x="3402191" y="2740025"/>
            <a:ext cx="1411" cy="13493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8" name="Line 282"/>
          <p:cNvSpPr>
            <a:spLocks noChangeShapeType="1"/>
          </p:cNvSpPr>
          <p:nvPr/>
        </p:nvSpPr>
        <p:spPr bwMode="auto">
          <a:xfrm flipH="1">
            <a:off x="3402191" y="2836865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9" name="Line 283"/>
          <p:cNvSpPr>
            <a:spLocks noChangeShapeType="1"/>
          </p:cNvSpPr>
          <p:nvPr/>
        </p:nvSpPr>
        <p:spPr bwMode="auto">
          <a:xfrm>
            <a:off x="3421945" y="2757488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0" name="Line 284"/>
          <p:cNvSpPr>
            <a:spLocks noChangeShapeType="1"/>
          </p:cNvSpPr>
          <p:nvPr/>
        </p:nvSpPr>
        <p:spPr bwMode="auto">
          <a:xfrm flipH="1">
            <a:off x="3416302" y="2836865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1" name="Line 285"/>
          <p:cNvSpPr>
            <a:spLocks noChangeShapeType="1"/>
          </p:cNvSpPr>
          <p:nvPr/>
        </p:nvSpPr>
        <p:spPr bwMode="auto">
          <a:xfrm>
            <a:off x="3437467" y="2757488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2" name="Line 286"/>
          <p:cNvSpPr>
            <a:spLocks noChangeShapeType="1"/>
          </p:cNvSpPr>
          <p:nvPr/>
        </p:nvSpPr>
        <p:spPr bwMode="auto">
          <a:xfrm flipH="1">
            <a:off x="3427590" y="2836865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3" name="Line 287"/>
          <p:cNvSpPr>
            <a:spLocks noChangeShapeType="1"/>
          </p:cNvSpPr>
          <p:nvPr/>
        </p:nvSpPr>
        <p:spPr bwMode="auto">
          <a:xfrm>
            <a:off x="3445933" y="2757488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4" name="Line 288"/>
          <p:cNvSpPr>
            <a:spLocks noChangeShapeType="1"/>
          </p:cNvSpPr>
          <p:nvPr/>
        </p:nvSpPr>
        <p:spPr bwMode="auto">
          <a:xfrm flipH="1">
            <a:off x="3430413" y="2836865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5" name="Line 289"/>
          <p:cNvSpPr>
            <a:spLocks noChangeShapeType="1"/>
          </p:cNvSpPr>
          <p:nvPr/>
        </p:nvSpPr>
        <p:spPr bwMode="auto">
          <a:xfrm>
            <a:off x="3445933" y="2757488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6" name="Line 290"/>
          <p:cNvSpPr>
            <a:spLocks noChangeShapeType="1"/>
          </p:cNvSpPr>
          <p:nvPr/>
        </p:nvSpPr>
        <p:spPr bwMode="auto">
          <a:xfrm flipH="1">
            <a:off x="3450169" y="2855915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7" name="Line 291"/>
          <p:cNvSpPr>
            <a:spLocks noChangeShapeType="1"/>
          </p:cNvSpPr>
          <p:nvPr/>
        </p:nvSpPr>
        <p:spPr bwMode="auto">
          <a:xfrm>
            <a:off x="3469924" y="2797177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8" name="Line 292"/>
          <p:cNvSpPr>
            <a:spLocks noChangeShapeType="1"/>
          </p:cNvSpPr>
          <p:nvPr/>
        </p:nvSpPr>
        <p:spPr bwMode="auto">
          <a:xfrm flipH="1">
            <a:off x="3469924" y="2855915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9" name="Line 293"/>
          <p:cNvSpPr>
            <a:spLocks noChangeShapeType="1"/>
          </p:cNvSpPr>
          <p:nvPr/>
        </p:nvSpPr>
        <p:spPr bwMode="auto">
          <a:xfrm>
            <a:off x="3489678" y="27971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0" name="Line 294"/>
          <p:cNvSpPr>
            <a:spLocks noChangeShapeType="1"/>
          </p:cNvSpPr>
          <p:nvPr/>
        </p:nvSpPr>
        <p:spPr bwMode="auto">
          <a:xfrm flipH="1">
            <a:off x="3469924" y="2895602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1" name="Line 295"/>
          <p:cNvSpPr>
            <a:spLocks noChangeShapeType="1"/>
          </p:cNvSpPr>
          <p:nvPr/>
        </p:nvSpPr>
        <p:spPr bwMode="auto">
          <a:xfrm>
            <a:off x="3489678" y="28368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2" name="Line 296"/>
          <p:cNvSpPr>
            <a:spLocks noChangeShapeType="1"/>
          </p:cNvSpPr>
          <p:nvPr/>
        </p:nvSpPr>
        <p:spPr bwMode="auto">
          <a:xfrm flipH="1">
            <a:off x="3479800" y="2895602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3" name="Line 297"/>
          <p:cNvSpPr>
            <a:spLocks noChangeShapeType="1"/>
          </p:cNvSpPr>
          <p:nvPr/>
        </p:nvSpPr>
        <p:spPr bwMode="auto">
          <a:xfrm>
            <a:off x="3493911" y="2836863"/>
            <a:ext cx="1412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4" name="Line 298"/>
          <p:cNvSpPr>
            <a:spLocks noChangeShapeType="1"/>
          </p:cNvSpPr>
          <p:nvPr/>
        </p:nvSpPr>
        <p:spPr bwMode="auto">
          <a:xfrm flipH="1">
            <a:off x="3484035" y="2895602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5" name="Line 299"/>
          <p:cNvSpPr>
            <a:spLocks noChangeShapeType="1"/>
          </p:cNvSpPr>
          <p:nvPr/>
        </p:nvSpPr>
        <p:spPr bwMode="auto">
          <a:xfrm>
            <a:off x="3500967" y="2836863"/>
            <a:ext cx="0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6" name="Line 300"/>
          <p:cNvSpPr>
            <a:spLocks noChangeShapeType="1"/>
          </p:cNvSpPr>
          <p:nvPr/>
        </p:nvSpPr>
        <p:spPr bwMode="auto">
          <a:xfrm flipH="1">
            <a:off x="3484035" y="2895602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7" name="Line 301"/>
          <p:cNvSpPr>
            <a:spLocks noChangeShapeType="1"/>
          </p:cNvSpPr>
          <p:nvPr/>
        </p:nvSpPr>
        <p:spPr bwMode="auto">
          <a:xfrm>
            <a:off x="3503791" y="2836863"/>
            <a:ext cx="1411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8" name="Line 302"/>
          <p:cNvSpPr>
            <a:spLocks noChangeShapeType="1"/>
          </p:cNvSpPr>
          <p:nvPr/>
        </p:nvSpPr>
        <p:spPr bwMode="auto">
          <a:xfrm flipH="1">
            <a:off x="3484035" y="2895602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09" name="Line 303"/>
          <p:cNvSpPr>
            <a:spLocks noChangeShapeType="1"/>
          </p:cNvSpPr>
          <p:nvPr/>
        </p:nvSpPr>
        <p:spPr bwMode="auto">
          <a:xfrm>
            <a:off x="3503791" y="2836863"/>
            <a:ext cx="1411" cy="13811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0" name="Line 304"/>
          <p:cNvSpPr>
            <a:spLocks noChangeShapeType="1"/>
          </p:cNvSpPr>
          <p:nvPr/>
        </p:nvSpPr>
        <p:spPr bwMode="auto">
          <a:xfrm flipH="1">
            <a:off x="3532013" y="2973390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1" name="Line 305"/>
          <p:cNvSpPr>
            <a:spLocks noChangeShapeType="1"/>
          </p:cNvSpPr>
          <p:nvPr/>
        </p:nvSpPr>
        <p:spPr bwMode="auto">
          <a:xfrm>
            <a:off x="3553178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2" name="Line 306"/>
          <p:cNvSpPr>
            <a:spLocks noChangeShapeType="1"/>
          </p:cNvSpPr>
          <p:nvPr/>
        </p:nvSpPr>
        <p:spPr bwMode="auto">
          <a:xfrm flipH="1">
            <a:off x="3532013" y="2973390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3" name="Line 307"/>
          <p:cNvSpPr>
            <a:spLocks noChangeShapeType="1"/>
          </p:cNvSpPr>
          <p:nvPr/>
        </p:nvSpPr>
        <p:spPr bwMode="auto">
          <a:xfrm>
            <a:off x="3553178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4" name="Line 308"/>
          <p:cNvSpPr>
            <a:spLocks noChangeShapeType="1"/>
          </p:cNvSpPr>
          <p:nvPr/>
        </p:nvSpPr>
        <p:spPr bwMode="auto">
          <a:xfrm flipH="1">
            <a:off x="3532013" y="2973390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" name="Line 309"/>
          <p:cNvSpPr>
            <a:spLocks noChangeShapeType="1"/>
          </p:cNvSpPr>
          <p:nvPr/>
        </p:nvSpPr>
        <p:spPr bwMode="auto">
          <a:xfrm>
            <a:off x="3553178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" name="Line 310"/>
          <p:cNvSpPr>
            <a:spLocks noChangeShapeType="1"/>
          </p:cNvSpPr>
          <p:nvPr/>
        </p:nvSpPr>
        <p:spPr bwMode="auto">
          <a:xfrm flipH="1">
            <a:off x="3560235" y="2973390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" name="Line 311"/>
          <p:cNvSpPr>
            <a:spLocks noChangeShapeType="1"/>
          </p:cNvSpPr>
          <p:nvPr/>
        </p:nvSpPr>
        <p:spPr bwMode="auto">
          <a:xfrm>
            <a:off x="3581400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8" name="Line 312"/>
          <p:cNvSpPr>
            <a:spLocks noChangeShapeType="1"/>
          </p:cNvSpPr>
          <p:nvPr/>
        </p:nvSpPr>
        <p:spPr bwMode="auto">
          <a:xfrm flipH="1">
            <a:off x="3565880" y="2973390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9" name="Line 313"/>
          <p:cNvSpPr>
            <a:spLocks noChangeShapeType="1"/>
          </p:cNvSpPr>
          <p:nvPr/>
        </p:nvSpPr>
        <p:spPr bwMode="auto">
          <a:xfrm>
            <a:off x="3585634" y="2914652"/>
            <a:ext cx="282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0" name="Line 314"/>
          <p:cNvSpPr>
            <a:spLocks noChangeShapeType="1"/>
          </p:cNvSpPr>
          <p:nvPr/>
        </p:nvSpPr>
        <p:spPr bwMode="auto">
          <a:xfrm flipH="1">
            <a:off x="3575756" y="297339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1" name="Line 315"/>
          <p:cNvSpPr>
            <a:spLocks noChangeShapeType="1"/>
          </p:cNvSpPr>
          <p:nvPr/>
        </p:nvSpPr>
        <p:spPr bwMode="auto">
          <a:xfrm>
            <a:off x="3595511" y="2914652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2" name="Line 316"/>
          <p:cNvSpPr>
            <a:spLocks noChangeShapeType="1"/>
          </p:cNvSpPr>
          <p:nvPr/>
        </p:nvSpPr>
        <p:spPr bwMode="auto">
          <a:xfrm flipH="1">
            <a:off x="3575756" y="297339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3" name="Line 317"/>
          <p:cNvSpPr>
            <a:spLocks noChangeShapeType="1"/>
          </p:cNvSpPr>
          <p:nvPr/>
        </p:nvSpPr>
        <p:spPr bwMode="auto">
          <a:xfrm>
            <a:off x="3595511" y="2914652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4" name="Line 318"/>
          <p:cNvSpPr>
            <a:spLocks noChangeShapeType="1"/>
          </p:cNvSpPr>
          <p:nvPr/>
        </p:nvSpPr>
        <p:spPr bwMode="auto">
          <a:xfrm flipH="1">
            <a:off x="3589867" y="29733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5" name="Line 319"/>
          <p:cNvSpPr>
            <a:spLocks noChangeShapeType="1"/>
          </p:cNvSpPr>
          <p:nvPr/>
        </p:nvSpPr>
        <p:spPr bwMode="auto">
          <a:xfrm>
            <a:off x="3605389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6" name="Line 320"/>
          <p:cNvSpPr>
            <a:spLocks noChangeShapeType="1"/>
          </p:cNvSpPr>
          <p:nvPr/>
        </p:nvSpPr>
        <p:spPr bwMode="auto">
          <a:xfrm flipH="1">
            <a:off x="3589867" y="29733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7" name="Line 321"/>
          <p:cNvSpPr>
            <a:spLocks noChangeShapeType="1"/>
          </p:cNvSpPr>
          <p:nvPr/>
        </p:nvSpPr>
        <p:spPr bwMode="auto">
          <a:xfrm>
            <a:off x="3609622" y="2914652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8" name="Line 322"/>
          <p:cNvSpPr>
            <a:spLocks noChangeShapeType="1"/>
          </p:cNvSpPr>
          <p:nvPr/>
        </p:nvSpPr>
        <p:spPr bwMode="auto">
          <a:xfrm flipH="1">
            <a:off x="3594102" y="2973390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9" name="Line 323"/>
          <p:cNvSpPr>
            <a:spLocks noChangeShapeType="1"/>
          </p:cNvSpPr>
          <p:nvPr/>
        </p:nvSpPr>
        <p:spPr bwMode="auto">
          <a:xfrm>
            <a:off x="3615266" y="2914652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0" name="Line 324"/>
          <p:cNvSpPr>
            <a:spLocks noChangeShapeType="1"/>
          </p:cNvSpPr>
          <p:nvPr/>
        </p:nvSpPr>
        <p:spPr bwMode="auto">
          <a:xfrm flipH="1">
            <a:off x="3603979" y="2973390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1" name="Line 325"/>
          <p:cNvSpPr>
            <a:spLocks noChangeShapeType="1"/>
          </p:cNvSpPr>
          <p:nvPr/>
        </p:nvSpPr>
        <p:spPr bwMode="auto">
          <a:xfrm>
            <a:off x="3619500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2" name="Line 326"/>
          <p:cNvSpPr>
            <a:spLocks noChangeShapeType="1"/>
          </p:cNvSpPr>
          <p:nvPr/>
        </p:nvSpPr>
        <p:spPr bwMode="auto">
          <a:xfrm flipH="1">
            <a:off x="3615267" y="2973390"/>
            <a:ext cx="32456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3" name="Line 327"/>
          <p:cNvSpPr>
            <a:spLocks noChangeShapeType="1"/>
          </p:cNvSpPr>
          <p:nvPr/>
        </p:nvSpPr>
        <p:spPr bwMode="auto">
          <a:xfrm>
            <a:off x="3633612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4" name="Line 328"/>
          <p:cNvSpPr>
            <a:spLocks noChangeShapeType="1"/>
          </p:cNvSpPr>
          <p:nvPr/>
        </p:nvSpPr>
        <p:spPr bwMode="auto">
          <a:xfrm flipH="1">
            <a:off x="3623733" y="29733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5" name="Line 329"/>
          <p:cNvSpPr>
            <a:spLocks noChangeShapeType="1"/>
          </p:cNvSpPr>
          <p:nvPr/>
        </p:nvSpPr>
        <p:spPr bwMode="auto">
          <a:xfrm>
            <a:off x="3639257" y="2914652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6" name="Line 330"/>
          <p:cNvSpPr>
            <a:spLocks noChangeShapeType="1"/>
          </p:cNvSpPr>
          <p:nvPr/>
        </p:nvSpPr>
        <p:spPr bwMode="auto">
          <a:xfrm flipH="1">
            <a:off x="3653368" y="297339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7" name="Line 331"/>
          <p:cNvSpPr>
            <a:spLocks noChangeShapeType="1"/>
          </p:cNvSpPr>
          <p:nvPr/>
        </p:nvSpPr>
        <p:spPr bwMode="auto">
          <a:xfrm>
            <a:off x="3673123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8" name="Line 332"/>
          <p:cNvSpPr>
            <a:spLocks noChangeShapeType="1"/>
          </p:cNvSpPr>
          <p:nvPr/>
        </p:nvSpPr>
        <p:spPr bwMode="auto">
          <a:xfrm flipH="1">
            <a:off x="3653368" y="2973390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9" name="Line 333"/>
          <p:cNvSpPr>
            <a:spLocks noChangeShapeType="1"/>
          </p:cNvSpPr>
          <p:nvPr/>
        </p:nvSpPr>
        <p:spPr bwMode="auto">
          <a:xfrm>
            <a:off x="3673123" y="2914652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0" name="Line 334"/>
          <p:cNvSpPr>
            <a:spLocks noChangeShapeType="1"/>
          </p:cNvSpPr>
          <p:nvPr/>
        </p:nvSpPr>
        <p:spPr bwMode="auto">
          <a:xfrm flipH="1">
            <a:off x="3671711" y="2973390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1" name="Line 335"/>
          <p:cNvSpPr>
            <a:spLocks noChangeShapeType="1"/>
          </p:cNvSpPr>
          <p:nvPr/>
        </p:nvSpPr>
        <p:spPr bwMode="auto">
          <a:xfrm>
            <a:off x="3691466" y="2914652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2" name="Line 336"/>
          <p:cNvSpPr>
            <a:spLocks noChangeShapeType="1"/>
          </p:cNvSpPr>
          <p:nvPr/>
        </p:nvSpPr>
        <p:spPr bwMode="auto">
          <a:xfrm flipH="1">
            <a:off x="3681591" y="3033715"/>
            <a:ext cx="36689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3" name="Line 337"/>
          <p:cNvSpPr>
            <a:spLocks noChangeShapeType="1"/>
          </p:cNvSpPr>
          <p:nvPr/>
        </p:nvSpPr>
        <p:spPr bwMode="auto">
          <a:xfrm>
            <a:off x="3701345" y="2954340"/>
            <a:ext cx="2822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4" name="Line 338"/>
          <p:cNvSpPr>
            <a:spLocks noChangeShapeType="1"/>
          </p:cNvSpPr>
          <p:nvPr/>
        </p:nvSpPr>
        <p:spPr bwMode="auto">
          <a:xfrm flipH="1">
            <a:off x="3685822" y="3033715"/>
            <a:ext cx="35278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5" name="Line 339"/>
          <p:cNvSpPr>
            <a:spLocks noChangeShapeType="1"/>
          </p:cNvSpPr>
          <p:nvPr/>
        </p:nvSpPr>
        <p:spPr bwMode="auto">
          <a:xfrm>
            <a:off x="3705578" y="2954340"/>
            <a:ext cx="1412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6" name="Line 340"/>
          <p:cNvSpPr>
            <a:spLocks noChangeShapeType="1"/>
          </p:cNvSpPr>
          <p:nvPr/>
        </p:nvSpPr>
        <p:spPr bwMode="auto">
          <a:xfrm flipH="1">
            <a:off x="3701346" y="3033715"/>
            <a:ext cx="33867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7" name="Line 341"/>
          <p:cNvSpPr>
            <a:spLocks noChangeShapeType="1"/>
          </p:cNvSpPr>
          <p:nvPr/>
        </p:nvSpPr>
        <p:spPr bwMode="auto">
          <a:xfrm>
            <a:off x="3716866" y="2954340"/>
            <a:ext cx="1412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8" name="Line 342"/>
          <p:cNvSpPr>
            <a:spLocks noChangeShapeType="1"/>
          </p:cNvSpPr>
          <p:nvPr/>
        </p:nvSpPr>
        <p:spPr bwMode="auto">
          <a:xfrm flipH="1">
            <a:off x="3730978" y="3033715"/>
            <a:ext cx="32456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49" name="Line 343"/>
          <p:cNvSpPr>
            <a:spLocks noChangeShapeType="1"/>
          </p:cNvSpPr>
          <p:nvPr/>
        </p:nvSpPr>
        <p:spPr bwMode="auto">
          <a:xfrm>
            <a:off x="3745089" y="2954340"/>
            <a:ext cx="1412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0" name="Line 344"/>
          <p:cNvSpPr>
            <a:spLocks noChangeShapeType="1"/>
          </p:cNvSpPr>
          <p:nvPr/>
        </p:nvSpPr>
        <p:spPr bwMode="auto">
          <a:xfrm flipH="1">
            <a:off x="3730978" y="3033715"/>
            <a:ext cx="32456" cy="1587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1" name="Line 345"/>
          <p:cNvSpPr>
            <a:spLocks noChangeShapeType="1"/>
          </p:cNvSpPr>
          <p:nvPr/>
        </p:nvSpPr>
        <p:spPr bwMode="auto">
          <a:xfrm>
            <a:off x="3745089" y="2954340"/>
            <a:ext cx="1412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2" name="Line 346"/>
          <p:cNvSpPr>
            <a:spLocks noChangeShapeType="1"/>
          </p:cNvSpPr>
          <p:nvPr/>
        </p:nvSpPr>
        <p:spPr bwMode="auto">
          <a:xfrm flipH="1">
            <a:off x="3762024" y="3092450"/>
            <a:ext cx="36689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3" name="Line 347"/>
          <p:cNvSpPr>
            <a:spLocks noChangeShapeType="1"/>
          </p:cNvSpPr>
          <p:nvPr/>
        </p:nvSpPr>
        <p:spPr bwMode="auto">
          <a:xfrm>
            <a:off x="3777545" y="3013077"/>
            <a:ext cx="282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4" name="Line 348"/>
          <p:cNvSpPr>
            <a:spLocks noChangeShapeType="1"/>
          </p:cNvSpPr>
          <p:nvPr/>
        </p:nvSpPr>
        <p:spPr bwMode="auto">
          <a:xfrm flipH="1">
            <a:off x="3797302" y="309245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5" name="Line 349"/>
          <p:cNvSpPr>
            <a:spLocks noChangeShapeType="1"/>
          </p:cNvSpPr>
          <p:nvPr/>
        </p:nvSpPr>
        <p:spPr bwMode="auto">
          <a:xfrm>
            <a:off x="3818467" y="30130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6" name="Line 350"/>
          <p:cNvSpPr>
            <a:spLocks noChangeShapeType="1"/>
          </p:cNvSpPr>
          <p:nvPr/>
        </p:nvSpPr>
        <p:spPr bwMode="auto">
          <a:xfrm flipH="1">
            <a:off x="3801533" y="309245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7" name="Line 351"/>
          <p:cNvSpPr>
            <a:spLocks noChangeShapeType="1"/>
          </p:cNvSpPr>
          <p:nvPr/>
        </p:nvSpPr>
        <p:spPr bwMode="auto">
          <a:xfrm>
            <a:off x="3821289" y="3013077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8" name="Line 352"/>
          <p:cNvSpPr>
            <a:spLocks noChangeShapeType="1"/>
          </p:cNvSpPr>
          <p:nvPr/>
        </p:nvSpPr>
        <p:spPr bwMode="auto">
          <a:xfrm flipH="1">
            <a:off x="3811413" y="309245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59" name="Line 353"/>
          <p:cNvSpPr>
            <a:spLocks noChangeShapeType="1"/>
          </p:cNvSpPr>
          <p:nvPr/>
        </p:nvSpPr>
        <p:spPr bwMode="auto">
          <a:xfrm>
            <a:off x="3826933" y="30130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0" name="Line 354"/>
          <p:cNvSpPr>
            <a:spLocks noChangeShapeType="1"/>
          </p:cNvSpPr>
          <p:nvPr/>
        </p:nvSpPr>
        <p:spPr bwMode="auto">
          <a:xfrm flipH="1">
            <a:off x="3811413" y="3092450"/>
            <a:ext cx="3527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1" name="Line 355"/>
          <p:cNvSpPr>
            <a:spLocks noChangeShapeType="1"/>
          </p:cNvSpPr>
          <p:nvPr/>
        </p:nvSpPr>
        <p:spPr bwMode="auto">
          <a:xfrm>
            <a:off x="3826933" y="30130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2" name="Line 356"/>
          <p:cNvSpPr>
            <a:spLocks noChangeShapeType="1"/>
          </p:cNvSpPr>
          <p:nvPr/>
        </p:nvSpPr>
        <p:spPr bwMode="auto">
          <a:xfrm flipH="1">
            <a:off x="3846690" y="3092450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3" name="Line 357"/>
          <p:cNvSpPr>
            <a:spLocks noChangeShapeType="1"/>
          </p:cNvSpPr>
          <p:nvPr/>
        </p:nvSpPr>
        <p:spPr bwMode="auto">
          <a:xfrm>
            <a:off x="3860800" y="3013077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4" name="Line 358"/>
          <p:cNvSpPr>
            <a:spLocks noChangeShapeType="1"/>
          </p:cNvSpPr>
          <p:nvPr/>
        </p:nvSpPr>
        <p:spPr bwMode="auto">
          <a:xfrm flipH="1">
            <a:off x="3846690" y="3092450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5" name="Line 359"/>
          <p:cNvSpPr>
            <a:spLocks noChangeShapeType="1"/>
          </p:cNvSpPr>
          <p:nvPr/>
        </p:nvSpPr>
        <p:spPr bwMode="auto">
          <a:xfrm>
            <a:off x="3865034" y="30130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6" name="Line 360"/>
          <p:cNvSpPr>
            <a:spLocks noChangeShapeType="1"/>
          </p:cNvSpPr>
          <p:nvPr/>
        </p:nvSpPr>
        <p:spPr bwMode="auto">
          <a:xfrm flipH="1">
            <a:off x="3846690" y="3092450"/>
            <a:ext cx="33867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7" name="Line 361"/>
          <p:cNvSpPr>
            <a:spLocks noChangeShapeType="1"/>
          </p:cNvSpPr>
          <p:nvPr/>
        </p:nvSpPr>
        <p:spPr bwMode="auto">
          <a:xfrm>
            <a:off x="3865034" y="30130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8" name="Line 362"/>
          <p:cNvSpPr>
            <a:spLocks noChangeShapeType="1"/>
          </p:cNvSpPr>
          <p:nvPr/>
        </p:nvSpPr>
        <p:spPr bwMode="auto">
          <a:xfrm flipH="1">
            <a:off x="3863622" y="309245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9" name="Line 363"/>
          <p:cNvSpPr>
            <a:spLocks noChangeShapeType="1"/>
          </p:cNvSpPr>
          <p:nvPr/>
        </p:nvSpPr>
        <p:spPr bwMode="auto">
          <a:xfrm>
            <a:off x="3884791" y="3013077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0" name="Line 364"/>
          <p:cNvSpPr>
            <a:spLocks noChangeShapeType="1"/>
          </p:cNvSpPr>
          <p:nvPr/>
        </p:nvSpPr>
        <p:spPr bwMode="auto">
          <a:xfrm flipH="1">
            <a:off x="3883379" y="3092450"/>
            <a:ext cx="36689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1" name="Line 365"/>
          <p:cNvSpPr>
            <a:spLocks noChangeShapeType="1"/>
          </p:cNvSpPr>
          <p:nvPr/>
        </p:nvSpPr>
        <p:spPr bwMode="auto">
          <a:xfrm>
            <a:off x="3904545" y="30130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2" name="Line 366"/>
          <p:cNvSpPr>
            <a:spLocks noChangeShapeType="1"/>
          </p:cNvSpPr>
          <p:nvPr/>
        </p:nvSpPr>
        <p:spPr bwMode="auto">
          <a:xfrm flipH="1">
            <a:off x="3918657" y="3092450"/>
            <a:ext cx="32455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3" name="Line 367"/>
          <p:cNvSpPr>
            <a:spLocks noChangeShapeType="1"/>
          </p:cNvSpPr>
          <p:nvPr/>
        </p:nvSpPr>
        <p:spPr bwMode="auto">
          <a:xfrm>
            <a:off x="3934178" y="3013077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4" name="Line 368"/>
          <p:cNvSpPr>
            <a:spLocks noChangeShapeType="1"/>
          </p:cNvSpPr>
          <p:nvPr/>
        </p:nvSpPr>
        <p:spPr bwMode="auto">
          <a:xfrm flipH="1">
            <a:off x="3975102" y="3168652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5" name="Line 369"/>
          <p:cNvSpPr>
            <a:spLocks noChangeShapeType="1"/>
          </p:cNvSpPr>
          <p:nvPr/>
        </p:nvSpPr>
        <p:spPr bwMode="auto">
          <a:xfrm>
            <a:off x="3994857" y="3092452"/>
            <a:ext cx="1411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6" name="Line 370"/>
          <p:cNvSpPr>
            <a:spLocks noChangeShapeType="1"/>
          </p:cNvSpPr>
          <p:nvPr/>
        </p:nvSpPr>
        <p:spPr bwMode="auto">
          <a:xfrm flipH="1">
            <a:off x="3975102" y="3168652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7" name="Line 371"/>
          <p:cNvSpPr>
            <a:spLocks noChangeShapeType="1"/>
          </p:cNvSpPr>
          <p:nvPr/>
        </p:nvSpPr>
        <p:spPr bwMode="auto">
          <a:xfrm>
            <a:off x="3994857" y="3092452"/>
            <a:ext cx="1411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8" name="Line 372"/>
          <p:cNvSpPr>
            <a:spLocks noChangeShapeType="1"/>
          </p:cNvSpPr>
          <p:nvPr/>
        </p:nvSpPr>
        <p:spPr bwMode="auto">
          <a:xfrm flipH="1">
            <a:off x="3979333" y="3168652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79" name="Line 373"/>
          <p:cNvSpPr>
            <a:spLocks noChangeShapeType="1"/>
          </p:cNvSpPr>
          <p:nvPr/>
        </p:nvSpPr>
        <p:spPr bwMode="auto">
          <a:xfrm>
            <a:off x="4000500" y="3092452"/>
            <a:ext cx="0" cy="1555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0" name="Line 374"/>
          <p:cNvSpPr>
            <a:spLocks noChangeShapeType="1"/>
          </p:cNvSpPr>
          <p:nvPr/>
        </p:nvSpPr>
        <p:spPr bwMode="auto">
          <a:xfrm flipH="1">
            <a:off x="3984978" y="3168652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1" name="Line 376"/>
          <p:cNvSpPr>
            <a:spLocks noChangeShapeType="1"/>
          </p:cNvSpPr>
          <p:nvPr/>
        </p:nvSpPr>
        <p:spPr bwMode="auto">
          <a:xfrm>
            <a:off x="4004733" y="3090863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2" name="Line 377"/>
          <p:cNvSpPr>
            <a:spLocks noChangeShapeType="1"/>
          </p:cNvSpPr>
          <p:nvPr/>
        </p:nvSpPr>
        <p:spPr bwMode="auto">
          <a:xfrm flipH="1">
            <a:off x="3992035" y="3168650"/>
            <a:ext cx="36689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3" name="Line 378"/>
          <p:cNvSpPr>
            <a:spLocks noChangeShapeType="1"/>
          </p:cNvSpPr>
          <p:nvPr/>
        </p:nvSpPr>
        <p:spPr bwMode="auto">
          <a:xfrm>
            <a:off x="4008968" y="3090863"/>
            <a:ext cx="1411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4" name="Line 379"/>
          <p:cNvSpPr>
            <a:spLocks noChangeShapeType="1"/>
          </p:cNvSpPr>
          <p:nvPr/>
        </p:nvSpPr>
        <p:spPr bwMode="auto">
          <a:xfrm flipH="1">
            <a:off x="3999089" y="316865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5" name="Line 380"/>
          <p:cNvSpPr>
            <a:spLocks noChangeShapeType="1"/>
          </p:cNvSpPr>
          <p:nvPr/>
        </p:nvSpPr>
        <p:spPr bwMode="auto">
          <a:xfrm>
            <a:off x="4020256" y="3090863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6" name="Line 381"/>
          <p:cNvSpPr>
            <a:spLocks noChangeShapeType="1"/>
          </p:cNvSpPr>
          <p:nvPr/>
        </p:nvSpPr>
        <p:spPr bwMode="auto">
          <a:xfrm flipH="1">
            <a:off x="4007556" y="3168650"/>
            <a:ext cx="35278" cy="1588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7" name="Line 382"/>
          <p:cNvSpPr>
            <a:spLocks noChangeShapeType="1"/>
          </p:cNvSpPr>
          <p:nvPr/>
        </p:nvSpPr>
        <p:spPr bwMode="auto">
          <a:xfrm>
            <a:off x="4028723" y="3090863"/>
            <a:ext cx="0" cy="157162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8" name="Line 383"/>
          <p:cNvSpPr>
            <a:spLocks noChangeShapeType="1"/>
          </p:cNvSpPr>
          <p:nvPr/>
        </p:nvSpPr>
        <p:spPr bwMode="auto">
          <a:xfrm flipH="1">
            <a:off x="4055535" y="3267077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89" name="Line 384"/>
          <p:cNvSpPr>
            <a:spLocks noChangeShapeType="1"/>
          </p:cNvSpPr>
          <p:nvPr/>
        </p:nvSpPr>
        <p:spPr bwMode="auto">
          <a:xfrm>
            <a:off x="4072467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0" name="Line 385"/>
          <p:cNvSpPr>
            <a:spLocks noChangeShapeType="1"/>
          </p:cNvSpPr>
          <p:nvPr/>
        </p:nvSpPr>
        <p:spPr bwMode="auto">
          <a:xfrm flipH="1">
            <a:off x="4062590" y="3267077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1" name="Line 386"/>
          <p:cNvSpPr>
            <a:spLocks noChangeShapeType="1"/>
          </p:cNvSpPr>
          <p:nvPr/>
        </p:nvSpPr>
        <p:spPr bwMode="auto">
          <a:xfrm>
            <a:off x="4076702" y="3208340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2" name="Line 387"/>
          <p:cNvSpPr>
            <a:spLocks noChangeShapeType="1"/>
          </p:cNvSpPr>
          <p:nvPr/>
        </p:nvSpPr>
        <p:spPr bwMode="auto">
          <a:xfrm flipH="1">
            <a:off x="4100689" y="326707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3" name="Line 388"/>
          <p:cNvSpPr>
            <a:spLocks noChangeShapeType="1"/>
          </p:cNvSpPr>
          <p:nvPr/>
        </p:nvSpPr>
        <p:spPr bwMode="auto">
          <a:xfrm>
            <a:off x="4121856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4" name="Line 389"/>
          <p:cNvSpPr>
            <a:spLocks noChangeShapeType="1"/>
          </p:cNvSpPr>
          <p:nvPr/>
        </p:nvSpPr>
        <p:spPr bwMode="auto">
          <a:xfrm flipH="1">
            <a:off x="4133146" y="3267077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5" name="Line 390"/>
          <p:cNvSpPr>
            <a:spLocks noChangeShapeType="1"/>
          </p:cNvSpPr>
          <p:nvPr/>
        </p:nvSpPr>
        <p:spPr bwMode="auto">
          <a:xfrm>
            <a:off x="4152902" y="3208340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6" name="Line 391"/>
          <p:cNvSpPr>
            <a:spLocks noChangeShapeType="1"/>
          </p:cNvSpPr>
          <p:nvPr/>
        </p:nvSpPr>
        <p:spPr bwMode="auto">
          <a:xfrm flipH="1">
            <a:off x="4157133" y="326707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7" name="Line 392"/>
          <p:cNvSpPr>
            <a:spLocks noChangeShapeType="1"/>
          </p:cNvSpPr>
          <p:nvPr/>
        </p:nvSpPr>
        <p:spPr bwMode="auto">
          <a:xfrm>
            <a:off x="4178300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8" name="Line 393"/>
          <p:cNvSpPr>
            <a:spLocks noChangeShapeType="1"/>
          </p:cNvSpPr>
          <p:nvPr/>
        </p:nvSpPr>
        <p:spPr bwMode="auto">
          <a:xfrm flipH="1">
            <a:off x="4162778" y="326707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99" name="Line 394"/>
          <p:cNvSpPr>
            <a:spLocks noChangeShapeType="1"/>
          </p:cNvSpPr>
          <p:nvPr/>
        </p:nvSpPr>
        <p:spPr bwMode="auto">
          <a:xfrm>
            <a:off x="4181124" y="3208340"/>
            <a:ext cx="1411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0" name="Line 395"/>
          <p:cNvSpPr>
            <a:spLocks noChangeShapeType="1"/>
          </p:cNvSpPr>
          <p:nvPr/>
        </p:nvSpPr>
        <p:spPr bwMode="auto">
          <a:xfrm flipH="1">
            <a:off x="4191000" y="326707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1" name="Line 396"/>
          <p:cNvSpPr>
            <a:spLocks noChangeShapeType="1"/>
          </p:cNvSpPr>
          <p:nvPr/>
        </p:nvSpPr>
        <p:spPr bwMode="auto">
          <a:xfrm>
            <a:off x="4206523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2" name="Line 397"/>
          <p:cNvSpPr>
            <a:spLocks noChangeShapeType="1"/>
          </p:cNvSpPr>
          <p:nvPr/>
        </p:nvSpPr>
        <p:spPr bwMode="auto">
          <a:xfrm flipH="1">
            <a:off x="4214991" y="3267077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3" name="Line 398"/>
          <p:cNvSpPr>
            <a:spLocks noChangeShapeType="1"/>
          </p:cNvSpPr>
          <p:nvPr/>
        </p:nvSpPr>
        <p:spPr bwMode="auto">
          <a:xfrm>
            <a:off x="4234745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4" name="Line 399"/>
          <p:cNvSpPr>
            <a:spLocks noChangeShapeType="1"/>
          </p:cNvSpPr>
          <p:nvPr/>
        </p:nvSpPr>
        <p:spPr bwMode="auto">
          <a:xfrm flipH="1">
            <a:off x="4229102" y="3267077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5" name="Line 400"/>
          <p:cNvSpPr>
            <a:spLocks noChangeShapeType="1"/>
          </p:cNvSpPr>
          <p:nvPr/>
        </p:nvSpPr>
        <p:spPr bwMode="auto">
          <a:xfrm>
            <a:off x="4244622" y="3208340"/>
            <a:ext cx="141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6" name="Line 401"/>
          <p:cNvSpPr>
            <a:spLocks noChangeShapeType="1"/>
          </p:cNvSpPr>
          <p:nvPr/>
        </p:nvSpPr>
        <p:spPr bwMode="auto">
          <a:xfrm flipH="1">
            <a:off x="4234746" y="3267077"/>
            <a:ext cx="3386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7" name="Line 402"/>
          <p:cNvSpPr>
            <a:spLocks noChangeShapeType="1"/>
          </p:cNvSpPr>
          <p:nvPr/>
        </p:nvSpPr>
        <p:spPr bwMode="auto">
          <a:xfrm>
            <a:off x="4254500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8" name="Line 403"/>
          <p:cNvSpPr>
            <a:spLocks noChangeShapeType="1"/>
          </p:cNvSpPr>
          <p:nvPr/>
        </p:nvSpPr>
        <p:spPr bwMode="auto">
          <a:xfrm flipH="1">
            <a:off x="4238979" y="3267077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9" name="Line 404"/>
          <p:cNvSpPr>
            <a:spLocks noChangeShapeType="1"/>
          </p:cNvSpPr>
          <p:nvPr/>
        </p:nvSpPr>
        <p:spPr bwMode="auto">
          <a:xfrm>
            <a:off x="4254500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0" name="Line 405"/>
          <p:cNvSpPr>
            <a:spLocks noChangeShapeType="1"/>
          </p:cNvSpPr>
          <p:nvPr/>
        </p:nvSpPr>
        <p:spPr bwMode="auto">
          <a:xfrm flipH="1">
            <a:off x="4281313" y="3267077"/>
            <a:ext cx="36689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1" name="Line 406"/>
          <p:cNvSpPr>
            <a:spLocks noChangeShapeType="1"/>
          </p:cNvSpPr>
          <p:nvPr/>
        </p:nvSpPr>
        <p:spPr bwMode="auto">
          <a:xfrm>
            <a:off x="4303889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2" name="Line 407"/>
          <p:cNvSpPr>
            <a:spLocks noChangeShapeType="1"/>
          </p:cNvSpPr>
          <p:nvPr/>
        </p:nvSpPr>
        <p:spPr bwMode="auto">
          <a:xfrm flipH="1">
            <a:off x="4710289" y="3267077"/>
            <a:ext cx="35278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3" name="Line 408"/>
          <p:cNvSpPr>
            <a:spLocks noChangeShapeType="1"/>
          </p:cNvSpPr>
          <p:nvPr/>
        </p:nvSpPr>
        <p:spPr bwMode="auto">
          <a:xfrm>
            <a:off x="4730045" y="3208340"/>
            <a:ext cx="2822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4" name="Line 409"/>
          <p:cNvSpPr>
            <a:spLocks noChangeShapeType="1"/>
          </p:cNvSpPr>
          <p:nvPr/>
        </p:nvSpPr>
        <p:spPr bwMode="auto">
          <a:xfrm flipH="1">
            <a:off x="4773791" y="3267077"/>
            <a:ext cx="35277" cy="317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5" name="Line 410"/>
          <p:cNvSpPr>
            <a:spLocks noChangeShapeType="1"/>
          </p:cNvSpPr>
          <p:nvPr/>
        </p:nvSpPr>
        <p:spPr bwMode="auto">
          <a:xfrm>
            <a:off x="4793545" y="3208340"/>
            <a:ext cx="0" cy="136525"/>
          </a:xfrm>
          <a:prstGeom prst="line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6" name="Rectangle 411"/>
          <p:cNvSpPr>
            <a:spLocks noChangeArrowheads="1"/>
          </p:cNvSpPr>
          <p:nvPr/>
        </p:nvSpPr>
        <p:spPr bwMode="auto">
          <a:xfrm>
            <a:off x="2166058" y="2012950"/>
            <a:ext cx="42333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17" name="Rectangle 412"/>
          <p:cNvSpPr>
            <a:spLocks noChangeArrowheads="1"/>
          </p:cNvSpPr>
          <p:nvPr/>
        </p:nvSpPr>
        <p:spPr bwMode="auto">
          <a:xfrm>
            <a:off x="2236613" y="2052640"/>
            <a:ext cx="11289" cy="15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18" name="Rectangle 413"/>
          <p:cNvSpPr>
            <a:spLocks noChangeArrowheads="1"/>
          </p:cNvSpPr>
          <p:nvPr/>
        </p:nvSpPr>
        <p:spPr bwMode="auto">
          <a:xfrm>
            <a:off x="2243666" y="2033590"/>
            <a:ext cx="52212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19" name="Rectangle 414"/>
          <p:cNvSpPr>
            <a:spLocks noChangeArrowheads="1"/>
          </p:cNvSpPr>
          <p:nvPr/>
        </p:nvSpPr>
        <p:spPr bwMode="auto">
          <a:xfrm>
            <a:off x="2290235" y="2052638"/>
            <a:ext cx="987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0" name="Rectangle 415"/>
          <p:cNvSpPr>
            <a:spLocks noChangeArrowheads="1"/>
          </p:cNvSpPr>
          <p:nvPr/>
        </p:nvSpPr>
        <p:spPr bwMode="auto">
          <a:xfrm>
            <a:off x="2335391" y="2092327"/>
            <a:ext cx="8467" cy="17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1" name="Rectangle 416"/>
          <p:cNvSpPr>
            <a:spLocks noChangeArrowheads="1"/>
          </p:cNvSpPr>
          <p:nvPr/>
        </p:nvSpPr>
        <p:spPr bwMode="auto">
          <a:xfrm>
            <a:off x="2338212" y="2092325"/>
            <a:ext cx="53622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2" name="Rectangle 417"/>
          <p:cNvSpPr>
            <a:spLocks noChangeArrowheads="1"/>
          </p:cNvSpPr>
          <p:nvPr/>
        </p:nvSpPr>
        <p:spPr bwMode="auto">
          <a:xfrm>
            <a:off x="2387601" y="2109790"/>
            <a:ext cx="8467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3" name="Rectangle 418"/>
          <p:cNvSpPr>
            <a:spLocks noChangeArrowheads="1"/>
          </p:cNvSpPr>
          <p:nvPr/>
        </p:nvSpPr>
        <p:spPr bwMode="auto">
          <a:xfrm>
            <a:off x="2449689" y="2109790"/>
            <a:ext cx="9878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4" name="Rectangle 419"/>
          <p:cNvSpPr>
            <a:spLocks noChangeArrowheads="1"/>
          </p:cNvSpPr>
          <p:nvPr/>
        </p:nvSpPr>
        <p:spPr bwMode="auto">
          <a:xfrm>
            <a:off x="2453924" y="2132013"/>
            <a:ext cx="987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5" name="Rectangle 420"/>
          <p:cNvSpPr>
            <a:spLocks noChangeArrowheads="1"/>
          </p:cNvSpPr>
          <p:nvPr/>
        </p:nvSpPr>
        <p:spPr bwMode="auto">
          <a:xfrm>
            <a:off x="2459567" y="2132013"/>
            <a:ext cx="5644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6" name="Rectangle 421"/>
          <p:cNvSpPr>
            <a:spLocks noChangeArrowheads="1"/>
          </p:cNvSpPr>
          <p:nvPr/>
        </p:nvSpPr>
        <p:spPr bwMode="auto">
          <a:xfrm>
            <a:off x="2459568" y="2151063"/>
            <a:ext cx="8467" cy="174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7" name="Rectangle 422"/>
          <p:cNvSpPr>
            <a:spLocks noChangeArrowheads="1"/>
          </p:cNvSpPr>
          <p:nvPr/>
        </p:nvSpPr>
        <p:spPr bwMode="auto">
          <a:xfrm>
            <a:off x="2463800" y="2151063"/>
            <a:ext cx="4234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828" name="Rectangle 423"/>
          <p:cNvSpPr>
            <a:spLocks noChangeArrowheads="1"/>
          </p:cNvSpPr>
          <p:nvPr/>
        </p:nvSpPr>
        <p:spPr bwMode="auto">
          <a:xfrm>
            <a:off x="2497668" y="2168527"/>
            <a:ext cx="42333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29" name="Rectangle 424"/>
          <p:cNvSpPr>
            <a:spLocks noChangeArrowheads="1"/>
          </p:cNvSpPr>
          <p:nvPr/>
        </p:nvSpPr>
        <p:spPr bwMode="auto">
          <a:xfrm>
            <a:off x="2579512" y="2168527"/>
            <a:ext cx="38100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0" name="Rectangle 425"/>
          <p:cNvSpPr>
            <a:spLocks noChangeArrowheads="1"/>
          </p:cNvSpPr>
          <p:nvPr/>
        </p:nvSpPr>
        <p:spPr bwMode="auto">
          <a:xfrm>
            <a:off x="2613378" y="2189165"/>
            <a:ext cx="9878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1" name="Rectangle 426"/>
          <p:cNvSpPr>
            <a:spLocks noChangeArrowheads="1"/>
          </p:cNvSpPr>
          <p:nvPr/>
        </p:nvSpPr>
        <p:spPr bwMode="auto">
          <a:xfrm>
            <a:off x="2662768" y="2209800"/>
            <a:ext cx="4233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2" name="Rectangle 427"/>
          <p:cNvSpPr>
            <a:spLocks noChangeArrowheads="1"/>
          </p:cNvSpPr>
          <p:nvPr/>
        </p:nvSpPr>
        <p:spPr bwMode="auto">
          <a:xfrm>
            <a:off x="2662769" y="2228850"/>
            <a:ext cx="7055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3" name="Rectangle 428"/>
          <p:cNvSpPr>
            <a:spLocks noChangeArrowheads="1"/>
          </p:cNvSpPr>
          <p:nvPr/>
        </p:nvSpPr>
        <p:spPr bwMode="auto">
          <a:xfrm>
            <a:off x="2667000" y="2228852"/>
            <a:ext cx="28222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4" name="Rectangle 429"/>
          <p:cNvSpPr>
            <a:spLocks noChangeArrowheads="1"/>
          </p:cNvSpPr>
          <p:nvPr/>
        </p:nvSpPr>
        <p:spPr bwMode="auto">
          <a:xfrm>
            <a:off x="2713567" y="2270125"/>
            <a:ext cx="5644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5" name="Rectangle 430"/>
          <p:cNvSpPr>
            <a:spLocks noChangeArrowheads="1"/>
          </p:cNvSpPr>
          <p:nvPr/>
        </p:nvSpPr>
        <p:spPr bwMode="auto">
          <a:xfrm>
            <a:off x="2713568" y="2287588"/>
            <a:ext cx="11289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6" name="Rectangle 431"/>
          <p:cNvSpPr>
            <a:spLocks noChangeArrowheads="1"/>
          </p:cNvSpPr>
          <p:nvPr/>
        </p:nvSpPr>
        <p:spPr bwMode="auto">
          <a:xfrm>
            <a:off x="2719212" y="2287590"/>
            <a:ext cx="0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7" name="Rectangle 432"/>
          <p:cNvSpPr>
            <a:spLocks noChangeArrowheads="1"/>
          </p:cNvSpPr>
          <p:nvPr/>
        </p:nvSpPr>
        <p:spPr bwMode="auto">
          <a:xfrm>
            <a:off x="2713568" y="2306640"/>
            <a:ext cx="11289" cy="206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8" name="Rectangle 433"/>
          <p:cNvSpPr>
            <a:spLocks noChangeArrowheads="1"/>
          </p:cNvSpPr>
          <p:nvPr/>
        </p:nvSpPr>
        <p:spPr bwMode="auto">
          <a:xfrm>
            <a:off x="2719212" y="2306640"/>
            <a:ext cx="5644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39" name="Rectangle 434"/>
          <p:cNvSpPr>
            <a:spLocks noChangeArrowheads="1"/>
          </p:cNvSpPr>
          <p:nvPr/>
        </p:nvSpPr>
        <p:spPr bwMode="auto">
          <a:xfrm>
            <a:off x="2719213" y="2327275"/>
            <a:ext cx="846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0" name="Rectangle 435"/>
          <p:cNvSpPr>
            <a:spLocks noChangeArrowheads="1"/>
          </p:cNvSpPr>
          <p:nvPr/>
        </p:nvSpPr>
        <p:spPr bwMode="auto">
          <a:xfrm>
            <a:off x="2724857" y="2327275"/>
            <a:ext cx="1411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1" name="Rectangle 436"/>
          <p:cNvSpPr>
            <a:spLocks noChangeArrowheads="1"/>
          </p:cNvSpPr>
          <p:nvPr/>
        </p:nvSpPr>
        <p:spPr bwMode="auto">
          <a:xfrm>
            <a:off x="2743200" y="2365375"/>
            <a:ext cx="4234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2" name="Rectangle 437"/>
          <p:cNvSpPr>
            <a:spLocks noChangeArrowheads="1"/>
          </p:cNvSpPr>
          <p:nvPr/>
        </p:nvSpPr>
        <p:spPr bwMode="auto">
          <a:xfrm>
            <a:off x="2743201" y="2386013"/>
            <a:ext cx="9878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3" name="Rectangle 438"/>
          <p:cNvSpPr>
            <a:spLocks noChangeArrowheads="1"/>
          </p:cNvSpPr>
          <p:nvPr/>
        </p:nvSpPr>
        <p:spPr bwMode="auto">
          <a:xfrm>
            <a:off x="2747435" y="2386015"/>
            <a:ext cx="9877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4" name="Rectangle 439"/>
          <p:cNvSpPr>
            <a:spLocks noChangeArrowheads="1"/>
          </p:cNvSpPr>
          <p:nvPr/>
        </p:nvSpPr>
        <p:spPr bwMode="auto">
          <a:xfrm>
            <a:off x="2753079" y="2405063"/>
            <a:ext cx="987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5" name="Rectangle 440"/>
          <p:cNvSpPr>
            <a:spLocks noChangeArrowheads="1"/>
          </p:cNvSpPr>
          <p:nvPr/>
        </p:nvSpPr>
        <p:spPr bwMode="auto">
          <a:xfrm>
            <a:off x="2757311" y="2405065"/>
            <a:ext cx="4234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6" name="Rectangle 441"/>
          <p:cNvSpPr>
            <a:spLocks noChangeArrowheads="1"/>
          </p:cNvSpPr>
          <p:nvPr/>
        </p:nvSpPr>
        <p:spPr bwMode="auto">
          <a:xfrm>
            <a:off x="2757312" y="2425702"/>
            <a:ext cx="9878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7" name="Rectangle 442"/>
          <p:cNvSpPr>
            <a:spLocks noChangeArrowheads="1"/>
          </p:cNvSpPr>
          <p:nvPr/>
        </p:nvSpPr>
        <p:spPr bwMode="auto">
          <a:xfrm>
            <a:off x="2796822" y="2462215"/>
            <a:ext cx="0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8" name="Rectangle 443"/>
          <p:cNvSpPr>
            <a:spLocks noChangeArrowheads="1"/>
          </p:cNvSpPr>
          <p:nvPr/>
        </p:nvSpPr>
        <p:spPr bwMode="auto">
          <a:xfrm>
            <a:off x="2791178" y="2484438"/>
            <a:ext cx="9878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49" name="Rectangle 444"/>
          <p:cNvSpPr>
            <a:spLocks noChangeArrowheads="1"/>
          </p:cNvSpPr>
          <p:nvPr/>
        </p:nvSpPr>
        <p:spPr bwMode="auto">
          <a:xfrm>
            <a:off x="2796824" y="2484438"/>
            <a:ext cx="8467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0" name="Rectangle 445"/>
          <p:cNvSpPr>
            <a:spLocks noChangeArrowheads="1"/>
          </p:cNvSpPr>
          <p:nvPr/>
        </p:nvSpPr>
        <p:spPr bwMode="auto">
          <a:xfrm>
            <a:off x="2801057" y="2503488"/>
            <a:ext cx="9877" cy="174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1" name="Rectangle 446"/>
          <p:cNvSpPr>
            <a:spLocks noChangeArrowheads="1"/>
          </p:cNvSpPr>
          <p:nvPr/>
        </p:nvSpPr>
        <p:spPr bwMode="auto">
          <a:xfrm>
            <a:off x="2806702" y="2503490"/>
            <a:ext cx="8467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2" name="Rectangle 447"/>
          <p:cNvSpPr>
            <a:spLocks noChangeArrowheads="1"/>
          </p:cNvSpPr>
          <p:nvPr/>
        </p:nvSpPr>
        <p:spPr bwMode="auto">
          <a:xfrm>
            <a:off x="2810935" y="2522540"/>
            <a:ext cx="8467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3" name="Rectangle 448"/>
          <p:cNvSpPr>
            <a:spLocks noChangeArrowheads="1"/>
          </p:cNvSpPr>
          <p:nvPr/>
        </p:nvSpPr>
        <p:spPr bwMode="auto">
          <a:xfrm>
            <a:off x="2854678" y="2543175"/>
            <a:ext cx="0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4" name="Rectangle 449"/>
          <p:cNvSpPr>
            <a:spLocks noChangeArrowheads="1"/>
          </p:cNvSpPr>
          <p:nvPr/>
        </p:nvSpPr>
        <p:spPr bwMode="auto">
          <a:xfrm>
            <a:off x="2849035" y="2562227"/>
            <a:ext cx="8467" cy="17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5" name="Rectangle 450"/>
          <p:cNvSpPr>
            <a:spLocks noChangeArrowheads="1"/>
          </p:cNvSpPr>
          <p:nvPr/>
        </p:nvSpPr>
        <p:spPr bwMode="auto">
          <a:xfrm>
            <a:off x="2854679" y="2562225"/>
            <a:ext cx="9877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6" name="Rectangle 451"/>
          <p:cNvSpPr>
            <a:spLocks noChangeArrowheads="1"/>
          </p:cNvSpPr>
          <p:nvPr/>
        </p:nvSpPr>
        <p:spPr bwMode="auto">
          <a:xfrm>
            <a:off x="2857501" y="2581275"/>
            <a:ext cx="11289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7" name="Rectangle 452"/>
          <p:cNvSpPr>
            <a:spLocks noChangeArrowheads="1"/>
          </p:cNvSpPr>
          <p:nvPr/>
        </p:nvSpPr>
        <p:spPr bwMode="auto">
          <a:xfrm>
            <a:off x="2864556" y="2581277"/>
            <a:ext cx="4234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8" name="Rectangle 453"/>
          <p:cNvSpPr>
            <a:spLocks noChangeArrowheads="1"/>
          </p:cNvSpPr>
          <p:nvPr/>
        </p:nvSpPr>
        <p:spPr bwMode="auto">
          <a:xfrm>
            <a:off x="2863146" y="2600325"/>
            <a:ext cx="8467" cy="20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59" name="Rectangle 454"/>
          <p:cNvSpPr>
            <a:spLocks noChangeArrowheads="1"/>
          </p:cNvSpPr>
          <p:nvPr/>
        </p:nvSpPr>
        <p:spPr bwMode="auto">
          <a:xfrm>
            <a:off x="2906889" y="2659065"/>
            <a:ext cx="9878" cy="206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0" name="Rectangle 455"/>
          <p:cNvSpPr>
            <a:spLocks noChangeArrowheads="1"/>
          </p:cNvSpPr>
          <p:nvPr/>
        </p:nvSpPr>
        <p:spPr bwMode="auto">
          <a:xfrm>
            <a:off x="2912534" y="2659065"/>
            <a:ext cx="4234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1" name="Rectangle 456"/>
          <p:cNvSpPr>
            <a:spLocks noChangeArrowheads="1"/>
          </p:cNvSpPr>
          <p:nvPr/>
        </p:nvSpPr>
        <p:spPr bwMode="auto">
          <a:xfrm>
            <a:off x="2912535" y="2679700"/>
            <a:ext cx="846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2" name="Rectangle 457"/>
          <p:cNvSpPr>
            <a:spLocks noChangeArrowheads="1"/>
          </p:cNvSpPr>
          <p:nvPr/>
        </p:nvSpPr>
        <p:spPr bwMode="auto">
          <a:xfrm>
            <a:off x="2916768" y="2679700"/>
            <a:ext cx="18344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3" name="Rectangle 458"/>
          <p:cNvSpPr>
            <a:spLocks noChangeArrowheads="1"/>
          </p:cNvSpPr>
          <p:nvPr/>
        </p:nvSpPr>
        <p:spPr bwMode="auto">
          <a:xfrm>
            <a:off x="2930879" y="2698750"/>
            <a:ext cx="987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4" name="Rectangle 459"/>
          <p:cNvSpPr>
            <a:spLocks noChangeArrowheads="1"/>
          </p:cNvSpPr>
          <p:nvPr/>
        </p:nvSpPr>
        <p:spPr bwMode="auto">
          <a:xfrm>
            <a:off x="2935111" y="2698750"/>
            <a:ext cx="1412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5" name="Rectangle 460"/>
          <p:cNvSpPr>
            <a:spLocks noChangeArrowheads="1"/>
          </p:cNvSpPr>
          <p:nvPr/>
        </p:nvSpPr>
        <p:spPr bwMode="auto">
          <a:xfrm>
            <a:off x="2949223" y="2778125"/>
            <a:ext cx="9878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6" name="Rectangle 461"/>
          <p:cNvSpPr>
            <a:spLocks noChangeArrowheads="1"/>
          </p:cNvSpPr>
          <p:nvPr/>
        </p:nvSpPr>
        <p:spPr bwMode="auto">
          <a:xfrm>
            <a:off x="2956279" y="2778125"/>
            <a:ext cx="2822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7" name="Rectangle 462"/>
          <p:cNvSpPr>
            <a:spLocks noChangeArrowheads="1"/>
          </p:cNvSpPr>
          <p:nvPr/>
        </p:nvSpPr>
        <p:spPr bwMode="auto">
          <a:xfrm>
            <a:off x="2956280" y="2797175"/>
            <a:ext cx="7055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8" name="Rectangle 463"/>
          <p:cNvSpPr>
            <a:spLocks noChangeArrowheads="1"/>
          </p:cNvSpPr>
          <p:nvPr/>
        </p:nvSpPr>
        <p:spPr bwMode="auto">
          <a:xfrm>
            <a:off x="2959101" y="2797175"/>
            <a:ext cx="28222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69" name="Rectangle 464"/>
          <p:cNvSpPr>
            <a:spLocks noChangeArrowheads="1"/>
          </p:cNvSpPr>
          <p:nvPr/>
        </p:nvSpPr>
        <p:spPr bwMode="auto">
          <a:xfrm>
            <a:off x="2984502" y="2816225"/>
            <a:ext cx="9877" cy="20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0" name="Rectangle 465"/>
          <p:cNvSpPr>
            <a:spLocks noChangeArrowheads="1"/>
          </p:cNvSpPr>
          <p:nvPr/>
        </p:nvSpPr>
        <p:spPr bwMode="auto">
          <a:xfrm>
            <a:off x="2998613" y="2914652"/>
            <a:ext cx="9877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1" name="Rectangle 466"/>
          <p:cNvSpPr>
            <a:spLocks noChangeArrowheads="1"/>
          </p:cNvSpPr>
          <p:nvPr/>
        </p:nvSpPr>
        <p:spPr bwMode="auto">
          <a:xfrm>
            <a:off x="3004258" y="2895600"/>
            <a:ext cx="14111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2" name="Rectangle 467"/>
          <p:cNvSpPr>
            <a:spLocks noChangeArrowheads="1"/>
          </p:cNvSpPr>
          <p:nvPr/>
        </p:nvSpPr>
        <p:spPr bwMode="auto">
          <a:xfrm>
            <a:off x="3012724" y="2914650"/>
            <a:ext cx="9877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3" name="Rectangle 468"/>
          <p:cNvSpPr>
            <a:spLocks noChangeArrowheads="1"/>
          </p:cNvSpPr>
          <p:nvPr/>
        </p:nvSpPr>
        <p:spPr bwMode="auto">
          <a:xfrm>
            <a:off x="3018368" y="2933702"/>
            <a:ext cx="32455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4" name="Rectangle 469"/>
          <p:cNvSpPr>
            <a:spLocks noChangeArrowheads="1"/>
          </p:cNvSpPr>
          <p:nvPr/>
        </p:nvSpPr>
        <p:spPr bwMode="auto">
          <a:xfrm>
            <a:off x="3046591" y="2952752"/>
            <a:ext cx="9877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5" name="Rectangle 470"/>
          <p:cNvSpPr>
            <a:spLocks noChangeArrowheads="1"/>
          </p:cNvSpPr>
          <p:nvPr/>
        </p:nvSpPr>
        <p:spPr bwMode="auto">
          <a:xfrm>
            <a:off x="3056468" y="3051175"/>
            <a:ext cx="8467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6" name="Rectangle 471"/>
          <p:cNvSpPr>
            <a:spLocks noChangeArrowheads="1"/>
          </p:cNvSpPr>
          <p:nvPr/>
        </p:nvSpPr>
        <p:spPr bwMode="auto">
          <a:xfrm>
            <a:off x="3060702" y="3071815"/>
            <a:ext cx="9877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7" name="Rectangle 472"/>
          <p:cNvSpPr>
            <a:spLocks noChangeArrowheads="1"/>
          </p:cNvSpPr>
          <p:nvPr/>
        </p:nvSpPr>
        <p:spPr bwMode="auto">
          <a:xfrm>
            <a:off x="3064934" y="3090865"/>
            <a:ext cx="9878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8" name="Rectangle 473"/>
          <p:cNvSpPr>
            <a:spLocks noChangeArrowheads="1"/>
          </p:cNvSpPr>
          <p:nvPr/>
        </p:nvSpPr>
        <p:spPr bwMode="auto">
          <a:xfrm>
            <a:off x="3070578" y="3109915"/>
            <a:ext cx="9878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79" name="Rectangle 474"/>
          <p:cNvSpPr>
            <a:spLocks noChangeArrowheads="1"/>
          </p:cNvSpPr>
          <p:nvPr/>
        </p:nvSpPr>
        <p:spPr bwMode="auto">
          <a:xfrm>
            <a:off x="3074813" y="3130552"/>
            <a:ext cx="9877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0" name="Rectangle 475"/>
          <p:cNvSpPr>
            <a:spLocks noChangeArrowheads="1"/>
          </p:cNvSpPr>
          <p:nvPr/>
        </p:nvSpPr>
        <p:spPr bwMode="auto">
          <a:xfrm>
            <a:off x="3117145" y="3149600"/>
            <a:ext cx="2822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1" name="Rectangle 476"/>
          <p:cNvSpPr>
            <a:spLocks noChangeArrowheads="1"/>
          </p:cNvSpPr>
          <p:nvPr/>
        </p:nvSpPr>
        <p:spPr bwMode="auto">
          <a:xfrm>
            <a:off x="3114324" y="3168650"/>
            <a:ext cx="8467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2" name="Rectangle 477"/>
          <p:cNvSpPr>
            <a:spLocks noChangeArrowheads="1"/>
          </p:cNvSpPr>
          <p:nvPr/>
        </p:nvSpPr>
        <p:spPr bwMode="auto">
          <a:xfrm>
            <a:off x="3117145" y="3189288"/>
            <a:ext cx="2822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3" name="Rectangle 478"/>
          <p:cNvSpPr>
            <a:spLocks noChangeArrowheads="1"/>
          </p:cNvSpPr>
          <p:nvPr/>
        </p:nvSpPr>
        <p:spPr bwMode="auto">
          <a:xfrm>
            <a:off x="3114324" y="3208340"/>
            <a:ext cx="8467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4" name="Rectangle 479"/>
          <p:cNvSpPr>
            <a:spLocks noChangeArrowheads="1"/>
          </p:cNvSpPr>
          <p:nvPr/>
        </p:nvSpPr>
        <p:spPr bwMode="auto">
          <a:xfrm>
            <a:off x="3148191" y="3306763"/>
            <a:ext cx="9877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5" name="Rectangle 480"/>
          <p:cNvSpPr>
            <a:spLocks noChangeArrowheads="1"/>
          </p:cNvSpPr>
          <p:nvPr/>
        </p:nvSpPr>
        <p:spPr bwMode="auto">
          <a:xfrm>
            <a:off x="3152424" y="3327402"/>
            <a:ext cx="8467" cy="17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6" name="Rectangle 481"/>
          <p:cNvSpPr>
            <a:spLocks noChangeArrowheads="1"/>
          </p:cNvSpPr>
          <p:nvPr/>
        </p:nvSpPr>
        <p:spPr bwMode="auto">
          <a:xfrm>
            <a:off x="3158067" y="3327400"/>
            <a:ext cx="4234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7" name="Rectangle 482"/>
          <p:cNvSpPr>
            <a:spLocks noChangeArrowheads="1"/>
          </p:cNvSpPr>
          <p:nvPr/>
        </p:nvSpPr>
        <p:spPr bwMode="auto">
          <a:xfrm>
            <a:off x="3158068" y="3344863"/>
            <a:ext cx="846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8" name="Rectangle 483"/>
          <p:cNvSpPr>
            <a:spLocks noChangeArrowheads="1"/>
          </p:cNvSpPr>
          <p:nvPr/>
        </p:nvSpPr>
        <p:spPr bwMode="auto">
          <a:xfrm>
            <a:off x="3166535" y="3462340"/>
            <a:ext cx="8467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89" name="Rectangle 484"/>
          <p:cNvSpPr>
            <a:spLocks noChangeArrowheads="1"/>
          </p:cNvSpPr>
          <p:nvPr/>
        </p:nvSpPr>
        <p:spPr bwMode="auto">
          <a:xfrm>
            <a:off x="3172179" y="3444875"/>
            <a:ext cx="23989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0" name="Rectangle 485"/>
          <p:cNvSpPr>
            <a:spLocks noChangeArrowheads="1"/>
          </p:cNvSpPr>
          <p:nvPr/>
        </p:nvSpPr>
        <p:spPr bwMode="auto">
          <a:xfrm>
            <a:off x="3190524" y="3462340"/>
            <a:ext cx="9877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1" name="Rectangle 486"/>
          <p:cNvSpPr>
            <a:spLocks noChangeArrowheads="1"/>
          </p:cNvSpPr>
          <p:nvPr/>
        </p:nvSpPr>
        <p:spPr bwMode="auto">
          <a:xfrm>
            <a:off x="3196168" y="3482975"/>
            <a:ext cx="4233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2" name="Rectangle 487"/>
          <p:cNvSpPr>
            <a:spLocks noChangeArrowheads="1"/>
          </p:cNvSpPr>
          <p:nvPr/>
        </p:nvSpPr>
        <p:spPr bwMode="auto">
          <a:xfrm>
            <a:off x="3196168" y="3502025"/>
            <a:ext cx="8467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3" name="Rectangle 488"/>
          <p:cNvSpPr>
            <a:spLocks noChangeArrowheads="1"/>
          </p:cNvSpPr>
          <p:nvPr/>
        </p:nvSpPr>
        <p:spPr bwMode="auto">
          <a:xfrm>
            <a:off x="3228623" y="3579815"/>
            <a:ext cx="39511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4" name="Rectangle 489"/>
          <p:cNvSpPr>
            <a:spLocks noChangeArrowheads="1"/>
          </p:cNvSpPr>
          <p:nvPr/>
        </p:nvSpPr>
        <p:spPr bwMode="auto">
          <a:xfrm>
            <a:off x="3262489" y="3600452"/>
            <a:ext cx="9878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5" name="Rectangle 490"/>
          <p:cNvSpPr>
            <a:spLocks noChangeArrowheads="1"/>
          </p:cNvSpPr>
          <p:nvPr/>
        </p:nvSpPr>
        <p:spPr bwMode="auto">
          <a:xfrm>
            <a:off x="3276601" y="3697290"/>
            <a:ext cx="9878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6" name="Rectangle 491"/>
          <p:cNvSpPr>
            <a:spLocks noChangeArrowheads="1"/>
          </p:cNvSpPr>
          <p:nvPr/>
        </p:nvSpPr>
        <p:spPr bwMode="auto">
          <a:xfrm>
            <a:off x="3283656" y="3679825"/>
            <a:ext cx="28222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7" name="Rectangle 492"/>
          <p:cNvSpPr>
            <a:spLocks noChangeArrowheads="1"/>
          </p:cNvSpPr>
          <p:nvPr/>
        </p:nvSpPr>
        <p:spPr bwMode="auto">
          <a:xfrm>
            <a:off x="3306235" y="3697290"/>
            <a:ext cx="8467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8" name="Rectangle 493"/>
          <p:cNvSpPr>
            <a:spLocks noChangeArrowheads="1"/>
          </p:cNvSpPr>
          <p:nvPr/>
        </p:nvSpPr>
        <p:spPr bwMode="auto">
          <a:xfrm>
            <a:off x="3311880" y="3717925"/>
            <a:ext cx="7055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899" name="Rectangle 494"/>
          <p:cNvSpPr>
            <a:spLocks noChangeArrowheads="1"/>
          </p:cNvSpPr>
          <p:nvPr/>
        </p:nvSpPr>
        <p:spPr bwMode="auto">
          <a:xfrm>
            <a:off x="3364090" y="3717925"/>
            <a:ext cx="38100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0" name="Rectangle 495"/>
          <p:cNvSpPr>
            <a:spLocks noChangeArrowheads="1"/>
          </p:cNvSpPr>
          <p:nvPr/>
        </p:nvSpPr>
        <p:spPr bwMode="auto">
          <a:xfrm>
            <a:off x="3420534" y="3776665"/>
            <a:ext cx="9878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1" name="Rectangle 496"/>
          <p:cNvSpPr>
            <a:spLocks noChangeArrowheads="1"/>
          </p:cNvSpPr>
          <p:nvPr/>
        </p:nvSpPr>
        <p:spPr bwMode="auto">
          <a:xfrm>
            <a:off x="3427590" y="3756027"/>
            <a:ext cx="56444" cy="412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2" name="Rectangle 497"/>
          <p:cNvSpPr>
            <a:spLocks noChangeArrowheads="1"/>
          </p:cNvSpPr>
          <p:nvPr/>
        </p:nvSpPr>
        <p:spPr bwMode="auto">
          <a:xfrm>
            <a:off x="3508023" y="3797302"/>
            <a:ext cx="9878" cy="174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3" name="Rectangle 498"/>
          <p:cNvSpPr>
            <a:spLocks noChangeArrowheads="1"/>
          </p:cNvSpPr>
          <p:nvPr/>
        </p:nvSpPr>
        <p:spPr bwMode="auto">
          <a:xfrm>
            <a:off x="3513667" y="3797300"/>
            <a:ext cx="4234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4" name="Rectangle 499"/>
          <p:cNvSpPr>
            <a:spLocks noChangeArrowheads="1"/>
          </p:cNvSpPr>
          <p:nvPr/>
        </p:nvSpPr>
        <p:spPr bwMode="auto">
          <a:xfrm>
            <a:off x="3513668" y="3814765"/>
            <a:ext cx="8467" cy="587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5" name="Rectangle 500"/>
          <p:cNvSpPr>
            <a:spLocks noChangeArrowheads="1"/>
          </p:cNvSpPr>
          <p:nvPr/>
        </p:nvSpPr>
        <p:spPr bwMode="auto">
          <a:xfrm>
            <a:off x="3517901" y="3854450"/>
            <a:ext cx="25400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6" name="Rectangle 501"/>
          <p:cNvSpPr>
            <a:spLocks noChangeArrowheads="1"/>
          </p:cNvSpPr>
          <p:nvPr/>
        </p:nvSpPr>
        <p:spPr bwMode="auto">
          <a:xfrm>
            <a:off x="3557412" y="3894140"/>
            <a:ext cx="23988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7" name="Rectangle 502"/>
          <p:cNvSpPr>
            <a:spLocks noChangeArrowheads="1"/>
          </p:cNvSpPr>
          <p:nvPr/>
        </p:nvSpPr>
        <p:spPr bwMode="auto">
          <a:xfrm>
            <a:off x="3575756" y="3913190"/>
            <a:ext cx="9878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8" name="Rectangle 503"/>
          <p:cNvSpPr>
            <a:spLocks noChangeArrowheads="1"/>
          </p:cNvSpPr>
          <p:nvPr/>
        </p:nvSpPr>
        <p:spPr bwMode="auto">
          <a:xfrm>
            <a:off x="3601157" y="4011613"/>
            <a:ext cx="8467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09" name="Rectangle 504"/>
          <p:cNvSpPr>
            <a:spLocks noChangeArrowheads="1"/>
          </p:cNvSpPr>
          <p:nvPr/>
        </p:nvSpPr>
        <p:spPr bwMode="auto">
          <a:xfrm>
            <a:off x="3603979" y="4032250"/>
            <a:ext cx="43745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0" name="Rectangle 505"/>
          <p:cNvSpPr>
            <a:spLocks noChangeArrowheads="1"/>
          </p:cNvSpPr>
          <p:nvPr/>
        </p:nvSpPr>
        <p:spPr bwMode="auto">
          <a:xfrm>
            <a:off x="3681591" y="4070350"/>
            <a:ext cx="9877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1" name="Rectangle 506"/>
          <p:cNvSpPr>
            <a:spLocks noChangeArrowheads="1"/>
          </p:cNvSpPr>
          <p:nvPr/>
        </p:nvSpPr>
        <p:spPr bwMode="auto">
          <a:xfrm>
            <a:off x="3687234" y="4090988"/>
            <a:ext cx="0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2" name="Rectangle 507"/>
          <p:cNvSpPr>
            <a:spLocks noChangeArrowheads="1"/>
          </p:cNvSpPr>
          <p:nvPr/>
        </p:nvSpPr>
        <p:spPr bwMode="auto">
          <a:xfrm>
            <a:off x="3681591" y="4108450"/>
            <a:ext cx="9877" cy="587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3" name="Rectangle 508"/>
          <p:cNvSpPr>
            <a:spLocks noChangeArrowheads="1"/>
          </p:cNvSpPr>
          <p:nvPr/>
        </p:nvSpPr>
        <p:spPr bwMode="auto">
          <a:xfrm>
            <a:off x="3687235" y="4149725"/>
            <a:ext cx="4233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4" name="Rectangle 509"/>
          <p:cNvSpPr>
            <a:spLocks noChangeArrowheads="1"/>
          </p:cNvSpPr>
          <p:nvPr/>
        </p:nvSpPr>
        <p:spPr bwMode="auto">
          <a:xfrm>
            <a:off x="3730978" y="4149725"/>
            <a:ext cx="2822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5" name="Rectangle 510"/>
          <p:cNvSpPr>
            <a:spLocks noChangeArrowheads="1"/>
          </p:cNvSpPr>
          <p:nvPr/>
        </p:nvSpPr>
        <p:spPr bwMode="auto">
          <a:xfrm>
            <a:off x="3730978" y="4168775"/>
            <a:ext cx="7056" cy="777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6" name="Rectangle 511"/>
          <p:cNvSpPr>
            <a:spLocks noChangeArrowheads="1"/>
          </p:cNvSpPr>
          <p:nvPr/>
        </p:nvSpPr>
        <p:spPr bwMode="auto">
          <a:xfrm>
            <a:off x="3733800" y="4227515"/>
            <a:ext cx="1412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7" name="Rectangle 512"/>
          <p:cNvSpPr>
            <a:spLocks noChangeArrowheads="1"/>
          </p:cNvSpPr>
          <p:nvPr/>
        </p:nvSpPr>
        <p:spPr bwMode="auto">
          <a:xfrm>
            <a:off x="3730978" y="4246565"/>
            <a:ext cx="7056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8" name="Rectangle 513"/>
          <p:cNvSpPr>
            <a:spLocks noChangeArrowheads="1"/>
          </p:cNvSpPr>
          <p:nvPr/>
        </p:nvSpPr>
        <p:spPr bwMode="auto">
          <a:xfrm>
            <a:off x="3769080" y="4286250"/>
            <a:ext cx="42333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19" name="Rectangle 514"/>
          <p:cNvSpPr>
            <a:spLocks noChangeArrowheads="1"/>
          </p:cNvSpPr>
          <p:nvPr/>
        </p:nvSpPr>
        <p:spPr bwMode="auto">
          <a:xfrm>
            <a:off x="3849511" y="4286250"/>
            <a:ext cx="45156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0" name="Rectangle 515"/>
          <p:cNvSpPr>
            <a:spLocks noChangeArrowheads="1"/>
          </p:cNvSpPr>
          <p:nvPr/>
        </p:nvSpPr>
        <p:spPr bwMode="auto">
          <a:xfrm>
            <a:off x="3932767" y="4286250"/>
            <a:ext cx="28222" cy="396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1" name="Rectangle 516"/>
          <p:cNvSpPr>
            <a:spLocks noChangeArrowheads="1"/>
          </p:cNvSpPr>
          <p:nvPr/>
        </p:nvSpPr>
        <p:spPr bwMode="auto">
          <a:xfrm>
            <a:off x="3956757" y="4305300"/>
            <a:ext cx="8467" cy="190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2" name="Rectangle 517"/>
          <p:cNvSpPr>
            <a:spLocks noChangeArrowheads="1"/>
          </p:cNvSpPr>
          <p:nvPr/>
        </p:nvSpPr>
        <p:spPr bwMode="auto">
          <a:xfrm>
            <a:off x="3994857" y="4364038"/>
            <a:ext cx="39511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3" name="Rectangle 518"/>
          <p:cNvSpPr>
            <a:spLocks noChangeArrowheads="1"/>
          </p:cNvSpPr>
          <p:nvPr/>
        </p:nvSpPr>
        <p:spPr bwMode="auto">
          <a:xfrm>
            <a:off x="4076700" y="4364038"/>
            <a:ext cx="38100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4" name="Rectangle 519"/>
          <p:cNvSpPr>
            <a:spLocks noChangeArrowheads="1"/>
          </p:cNvSpPr>
          <p:nvPr/>
        </p:nvSpPr>
        <p:spPr bwMode="auto">
          <a:xfrm>
            <a:off x="4158546" y="4364038"/>
            <a:ext cx="39511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5" name="Rectangle 520"/>
          <p:cNvSpPr>
            <a:spLocks noChangeArrowheads="1"/>
          </p:cNvSpPr>
          <p:nvPr/>
        </p:nvSpPr>
        <p:spPr bwMode="auto">
          <a:xfrm>
            <a:off x="4240390" y="4364038"/>
            <a:ext cx="39511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6" name="Rectangle 521"/>
          <p:cNvSpPr>
            <a:spLocks noChangeArrowheads="1"/>
          </p:cNvSpPr>
          <p:nvPr/>
        </p:nvSpPr>
        <p:spPr bwMode="auto">
          <a:xfrm>
            <a:off x="4322235" y="4364038"/>
            <a:ext cx="32455" cy="38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7927" name="Rectangle 522"/>
          <p:cNvSpPr>
            <a:spLocks noChangeArrowheads="1"/>
          </p:cNvSpPr>
          <p:nvPr/>
        </p:nvSpPr>
        <p:spPr bwMode="auto">
          <a:xfrm>
            <a:off x="4351868" y="4384677"/>
            <a:ext cx="8467" cy="31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28" name="Rectangle 523"/>
          <p:cNvSpPr>
            <a:spLocks noChangeArrowheads="1"/>
          </p:cNvSpPr>
          <p:nvPr/>
        </p:nvSpPr>
        <p:spPr bwMode="auto">
          <a:xfrm>
            <a:off x="4351868" y="4502150"/>
            <a:ext cx="8467" cy="1158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29" name="Rectangle 524"/>
          <p:cNvSpPr>
            <a:spLocks noChangeArrowheads="1"/>
          </p:cNvSpPr>
          <p:nvPr/>
        </p:nvSpPr>
        <p:spPr bwMode="auto">
          <a:xfrm>
            <a:off x="4384322" y="4678365"/>
            <a:ext cx="38100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30" name="Rectangle 525"/>
          <p:cNvSpPr>
            <a:spLocks noChangeArrowheads="1"/>
          </p:cNvSpPr>
          <p:nvPr/>
        </p:nvSpPr>
        <p:spPr bwMode="auto">
          <a:xfrm>
            <a:off x="4466168" y="4678365"/>
            <a:ext cx="39511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31" name="Rectangle 526"/>
          <p:cNvSpPr>
            <a:spLocks noChangeArrowheads="1"/>
          </p:cNvSpPr>
          <p:nvPr/>
        </p:nvSpPr>
        <p:spPr bwMode="auto">
          <a:xfrm>
            <a:off x="4548011" y="4678365"/>
            <a:ext cx="38100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32" name="Rectangle 527"/>
          <p:cNvSpPr>
            <a:spLocks noChangeArrowheads="1"/>
          </p:cNvSpPr>
          <p:nvPr/>
        </p:nvSpPr>
        <p:spPr bwMode="auto">
          <a:xfrm>
            <a:off x="4624211" y="4678365"/>
            <a:ext cx="45156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33" name="Rectangle 528"/>
          <p:cNvSpPr>
            <a:spLocks noChangeArrowheads="1"/>
          </p:cNvSpPr>
          <p:nvPr/>
        </p:nvSpPr>
        <p:spPr bwMode="auto">
          <a:xfrm>
            <a:off x="4707468" y="4678365"/>
            <a:ext cx="43745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34" name="Rectangle 529"/>
          <p:cNvSpPr>
            <a:spLocks noChangeArrowheads="1"/>
          </p:cNvSpPr>
          <p:nvPr/>
        </p:nvSpPr>
        <p:spPr bwMode="auto">
          <a:xfrm>
            <a:off x="4789313" y="4678365"/>
            <a:ext cx="43745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35" name="Rectangle 530"/>
          <p:cNvSpPr>
            <a:spLocks noChangeArrowheads="1"/>
          </p:cNvSpPr>
          <p:nvPr/>
        </p:nvSpPr>
        <p:spPr bwMode="auto">
          <a:xfrm>
            <a:off x="4871157" y="4678365"/>
            <a:ext cx="42333" cy="39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7936" name="Line 531"/>
          <p:cNvSpPr>
            <a:spLocks noChangeShapeType="1"/>
          </p:cNvSpPr>
          <p:nvPr/>
        </p:nvSpPr>
        <p:spPr bwMode="auto">
          <a:xfrm flipH="1">
            <a:off x="2322690" y="2109790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37" name="Line 532"/>
          <p:cNvSpPr>
            <a:spLocks noChangeShapeType="1"/>
          </p:cNvSpPr>
          <p:nvPr/>
        </p:nvSpPr>
        <p:spPr bwMode="auto">
          <a:xfrm>
            <a:off x="2343857" y="2052640"/>
            <a:ext cx="1411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38" name="Line 533"/>
          <p:cNvSpPr>
            <a:spLocks noChangeShapeType="1"/>
          </p:cNvSpPr>
          <p:nvPr/>
        </p:nvSpPr>
        <p:spPr bwMode="auto">
          <a:xfrm flipH="1">
            <a:off x="2343857" y="2109790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39" name="Line 534"/>
          <p:cNvSpPr>
            <a:spLocks noChangeShapeType="1"/>
          </p:cNvSpPr>
          <p:nvPr/>
        </p:nvSpPr>
        <p:spPr bwMode="auto">
          <a:xfrm>
            <a:off x="2363612" y="205264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0" name="Line 535"/>
          <p:cNvSpPr>
            <a:spLocks noChangeShapeType="1"/>
          </p:cNvSpPr>
          <p:nvPr/>
        </p:nvSpPr>
        <p:spPr bwMode="auto">
          <a:xfrm flipH="1">
            <a:off x="2414413" y="2132015"/>
            <a:ext cx="36689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1" name="Line 536"/>
          <p:cNvSpPr>
            <a:spLocks noChangeShapeType="1"/>
          </p:cNvSpPr>
          <p:nvPr/>
        </p:nvSpPr>
        <p:spPr bwMode="auto">
          <a:xfrm>
            <a:off x="2435578" y="2073277"/>
            <a:ext cx="1412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2" name="Line 537"/>
          <p:cNvSpPr>
            <a:spLocks noChangeShapeType="1"/>
          </p:cNvSpPr>
          <p:nvPr/>
        </p:nvSpPr>
        <p:spPr bwMode="auto">
          <a:xfrm flipH="1">
            <a:off x="2466624" y="2168527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3" name="Line 538"/>
          <p:cNvSpPr>
            <a:spLocks noChangeShapeType="1"/>
          </p:cNvSpPr>
          <p:nvPr/>
        </p:nvSpPr>
        <p:spPr bwMode="auto">
          <a:xfrm>
            <a:off x="2482145" y="2109788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4" name="Line 539"/>
          <p:cNvSpPr>
            <a:spLocks noChangeShapeType="1"/>
          </p:cNvSpPr>
          <p:nvPr/>
        </p:nvSpPr>
        <p:spPr bwMode="auto">
          <a:xfrm flipH="1">
            <a:off x="2651480" y="2247902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5" name="Line 540"/>
          <p:cNvSpPr>
            <a:spLocks noChangeShapeType="1"/>
          </p:cNvSpPr>
          <p:nvPr/>
        </p:nvSpPr>
        <p:spPr bwMode="auto">
          <a:xfrm>
            <a:off x="2669822" y="2189163"/>
            <a:ext cx="1412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6" name="Line 541"/>
          <p:cNvSpPr>
            <a:spLocks noChangeShapeType="1"/>
          </p:cNvSpPr>
          <p:nvPr/>
        </p:nvSpPr>
        <p:spPr bwMode="auto">
          <a:xfrm flipH="1">
            <a:off x="2755902" y="2484440"/>
            <a:ext cx="36689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7" name="Line 542"/>
          <p:cNvSpPr>
            <a:spLocks noChangeShapeType="1"/>
          </p:cNvSpPr>
          <p:nvPr/>
        </p:nvSpPr>
        <p:spPr bwMode="auto">
          <a:xfrm>
            <a:off x="2777066" y="2425702"/>
            <a:ext cx="1412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8" name="Line 543"/>
          <p:cNvSpPr>
            <a:spLocks noChangeShapeType="1"/>
          </p:cNvSpPr>
          <p:nvPr/>
        </p:nvSpPr>
        <p:spPr bwMode="auto">
          <a:xfrm flipH="1">
            <a:off x="2791178" y="2522540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49" name="Line 544"/>
          <p:cNvSpPr>
            <a:spLocks noChangeShapeType="1"/>
          </p:cNvSpPr>
          <p:nvPr/>
        </p:nvSpPr>
        <p:spPr bwMode="auto">
          <a:xfrm>
            <a:off x="2806700" y="2462213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0" name="Line 545"/>
          <p:cNvSpPr>
            <a:spLocks noChangeShapeType="1"/>
          </p:cNvSpPr>
          <p:nvPr/>
        </p:nvSpPr>
        <p:spPr bwMode="auto">
          <a:xfrm flipH="1">
            <a:off x="2805289" y="256222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1" name="Line 546"/>
          <p:cNvSpPr>
            <a:spLocks noChangeShapeType="1"/>
          </p:cNvSpPr>
          <p:nvPr/>
        </p:nvSpPr>
        <p:spPr bwMode="auto">
          <a:xfrm>
            <a:off x="2820812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2" name="Line 547"/>
          <p:cNvSpPr>
            <a:spLocks noChangeShapeType="1"/>
          </p:cNvSpPr>
          <p:nvPr/>
        </p:nvSpPr>
        <p:spPr bwMode="auto">
          <a:xfrm flipH="1">
            <a:off x="2805289" y="256222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3" name="Line 548"/>
          <p:cNvSpPr>
            <a:spLocks noChangeShapeType="1"/>
          </p:cNvSpPr>
          <p:nvPr/>
        </p:nvSpPr>
        <p:spPr bwMode="auto">
          <a:xfrm>
            <a:off x="2826456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4" name="Line 549"/>
          <p:cNvSpPr>
            <a:spLocks noChangeShapeType="1"/>
          </p:cNvSpPr>
          <p:nvPr/>
        </p:nvSpPr>
        <p:spPr bwMode="auto">
          <a:xfrm flipH="1">
            <a:off x="2815168" y="2562227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5" name="Line 550"/>
          <p:cNvSpPr>
            <a:spLocks noChangeShapeType="1"/>
          </p:cNvSpPr>
          <p:nvPr/>
        </p:nvSpPr>
        <p:spPr bwMode="auto">
          <a:xfrm>
            <a:off x="2834923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6" name="Line 551"/>
          <p:cNvSpPr>
            <a:spLocks noChangeShapeType="1"/>
          </p:cNvSpPr>
          <p:nvPr/>
        </p:nvSpPr>
        <p:spPr bwMode="auto">
          <a:xfrm flipH="1">
            <a:off x="2815168" y="2562227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7" name="Line 552"/>
          <p:cNvSpPr>
            <a:spLocks noChangeShapeType="1"/>
          </p:cNvSpPr>
          <p:nvPr/>
        </p:nvSpPr>
        <p:spPr bwMode="auto">
          <a:xfrm>
            <a:off x="2834923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8" name="Line 553"/>
          <p:cNvSpPr>
            <a:spLocks noChangeShapeType="1"/>
          </p:cNvSpPr>
          <p:nvPr/>
        </p:nvSpPr>
        <p:spPr bwMode="auto">
          <a:xfrm flipH="1">
            <a:off x="2815168" y="2562227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59" name="Line 554"/>
          <p:cNvSpPr>
            <a:spLocks noChangeShapeType="1"/>
          </p:cNvSpPr>
          <p:nvPr/>
        </p:nvSpPr>
        <p:spPr bwMode="auto">
          <a:xfrm>
            <a:off x="2834923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0" name="Line 555"/>
          <p:cNvSpPr>
            <a:spLocks noChangeShapeType="1"/>
          </p:cNvSpPr>
          <p:nvPr/>
        </p:nvSpPr>
        <p:spPr bwMode="auto">
          <a:xfrm flipH="1">
            <a:off x="2819400" y="256222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1" name="Line 556"/>
          <p:cNvSpPr>
            <a:spLocks noChangeShapeType="1"/>
          </p:cNvSpPr>
          <p:nvPr/>
        </p:nvSpPr>
        <p:spPr bwMode="auto">
          <a:xfrm>
            <a:off x="2840567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2" name="Line 557"/>
          <p:cNvSpPr>
            <a:spLocks noChangeShapeType="1"/>
          </p:cNvSpPr>
          <p:nvPr/>
        </p:nvSpPr>
        <p:spPr bwMode="auto">
          <a:xfrm flipH="1">
            <a:off x="2823635" y="2562227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3" name="Line 558"/>
          <p:cNvSpPr>
            <a:spLocks noChangeShapeType="1"/>
          </p:cNvSpPr>
          <p:nvPr/>
        </p:nvSpPr>
        <p:spPr bwMode="auto">
          <a:xfrm>
            <a:off x="2843391" y="2503490"/>
            <a:ext cx="1411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4" name="Line 559"/>
          <p:cNvSpPr>
            <a:spLocks noChangeShapeType="1"/>
          </p:cNvSpPr>
          <p:nvPr/>
        </p:nvSpPr>
        <p:spPr bwMode="auto">
          <a:xfrm flipH="1">
            <a:off x="2833511" y="256222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5" name="Line 560"/>
          <p:cNvSpPr>
            <a:spLocks noChangeShapeType="1"/>
          </p:cNvSpPr>
          <p:nvPr/>
        </p:nvSpPr>
        <p:spPr bwMode="auto">
          <a:xfrm>
            <a:off x="2854678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6" name="Line 561"/>
          <p:cNvSpPr>
            <a:spLocks noChangeShapeType="1"/>
          </p:cNvSpPr>
          <p:nvPr/>
        </p:nvSpPr>
        <p:spPr bwMode="auto">
          <a:xfrm flipH="1">
            <a:off x="2833511" y="256222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7" name="Line 562"/>
          <p:cNvSpPr>
            <a:spLocks noChangeShapeType="1"/>
          </p:cNvSpPr>
          <p:nvPr/>
        </p:nvSpPr>
        <p:spPr bwMode="auto">
          <a:xfrm>
            <a:off x="2854678" y="2503490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8" name="Line 563"/>
          <p:cNvSpPr>
            <a:spLocks noChangeShapeType="1"/>
          </p:cNvSpPr>
          <p:nvPr/>
        </p:nvSpPr>
        <p:spPr bwMode="auto">
          <a:xfrm flipH="1">
            <a:off x="2843391" y="2600327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9" name="Line 564"/>
          <p:cNvSpPr>
            <a:spLocks noChangeShapeType="1"/>
          </p:cNvSpPr>
          <p:nvPr/>
        </p:nvSpPr>
        <p:spPr bwMode="auto">
          <a:xfrm>
            <a:off x="2863145" y="254317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0" name="Line 565"/>
          <p:cNvSpPr>
            <a:spLocks noChangeShapeType="1"/>
          </p:cNvSpPr>
          <p:nvPr/>
        </p:nvSpPr>
        <p:spPr bwMode="auto">
          <a:xfrm flipH="1">
            <a:off x="2847624" y="2600327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1" name="Line 566"/>
          <p:cNvSpPr>
            <a:spLocks noChangeShapeType="1"/>
          </p:cNvSpPr>
          <p:nvPr/>
        </p:nvSpPr>
        <p:spPr bwMode="auto">
          <a:xfrm>
            <a:off x="2863145" y="254317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2" name="Line 567"/>
          <p:cNvSpPr>
            <a:spLocks noChangeShapeType="1"/>
          </p:cNvSpPr>
          <p:nvPr/>
        </p:nvSpPr>
        <p:spPr bwMode="auto">
          <a:xfrm flipH="1">
            <a:off x="2853268" y="2640015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3" name="Line 569"/>
          <p:cNvSpPr>
            <a:spLocks noChangeShapeType="1"/>
          </p:cNvSpPr>
          <p:nvPr/>
        </p:nvSpPr>
        <p:spPr bwMode="auto">
          <a:xfrm>
            <a:off x="2873022" y="2562227"/>
            <a:ext cx="1412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4" name="Line 570"/>
          <p:cNvSpPr>
            <a:spLocks noChangeShapeType="1"/>
          </p:cNvSpPr>
          <p:nvPr/>
        </p:nvSpPr>
        <p:spPr bwMode="auto">
          <a:xfrm flipH="1">
            <a:off x="2854679" y="2640015"/>
            <a:ext cx="32455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5" name="Line 571"/>
          <p:cNvSpPr>
            <a:spLocks noChangeShapeType="1"/>
          </p:cNvSpPr>
          <p:nvPr/>
        </p:nvSpPr>
        <p:spPr bwMode="auto">
          <a:xfrm>
            <a:off x="2873022" y="2562227"/>
            <a:ext cx="1412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6" name="Line 572"/>
          <p:cNvSpPr>
            <a:spLocks noChangeShapeType="1"/>
          </p:cNvSpPr>
          <p:nvPr/>
        </p:nvSpPr>
        <p:spPr bwMode="auto">
          <a:xfrm flipH="1">
            <a:off x="2857502" y="2640015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7" name="Line 573"/>
          <p:cNvSpPr>
            <a:spLocks noChangeShapeType="1"/>
          </p:cNvSpPr>
          <p:nvPr/>
        </p:nvSpPr>
        <p:spPr bwMode="auto">
          <a:xfrm>
            <a:off x="2878666" y="2562227"/>
            <a:ext cx="1412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8" name="Line 574"/>
          <p:cNvSpPr>
            <a:spLocks noChangeShapeType="1"/>
          </p:cNvSpPr>
          <p:nvPr/>
        </p:nvSpPr>
        <p:spPr bwMode="auto">
          <a:xfrm flipH="1">
            <a:off x="2868791" y="2640015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9" name="Line 575"/>
          <p:cNvSpPr>
            <a:spLocks noChangeShapeType="1"/>
          </p:cNvSpPr>
          <p:nvPr/>
        </p:nvSpPr>
        <p:spPr bwMode="auto">
          <a:xfrm>
            <a:off x="2884311" y="256222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0" name="Line 576"/>
          <p:cNvSpPr>
            <a:spLocks noChangeShapeType="1"/>
          </p:cNvSpPr>
          <p:nvPr/>
        </p:nvSpPr>
        <p:spPr bwMode="auto">
          <a:xfrm flipH="1">
            <a:off x="2887133" y="264001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1" name="Line 577"/>
          <p:cNvSpPr>
            <a:spLocks noChangeShapeType="1"/>
          </p:cNvSpPr>
          <p:nvPr/>
        </p:nvSpPr>
        <p:spPr bwMode="auto">
          <a:xfrm>
            <a:off x="2908300" y="256222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2" name="Line 578"/>
          <p:cNvSpPr>
            <a:spLocks noChangeShapeType="1"/>
          </p:cNvSpPr>
          <p:nvPr/>
        </p:nvSpPr>
        <p:spPr bwMode="auto">
          <a:xfrm flipH="1">
            <a:off x="2887133" y="264001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3" name="Line 579"/>
          <p:cNvSpPr>
            <a:spLocks noChangeShapeType="1"/>
          </p:cNvSpPr>
          <p:nvPr/>
        </p:nvSpPr>
        <p:spPr bwMode="auto">
          <a:xfrm>
            <a:off x="2908300" y="256222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4" name="Line 580"/>
          <p:cNvSpPr>
            <a:spLocks noChangeShapeType="1"/>
          </p:cNvSpPr>
          <p:nvPr/>
        </p:nvSpPr>
        <p:spPr bwMode="auto">
          <a:xfrm flipH="1">
            <a:off x="2892778" y="265906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5" name="Line 581"/>
          <p:cNvSpPr>
            <a:spLocks noChangeShapeType="1"/>
          </p:cNvSpPr>
          <p:nvPr/>
        </p:nvSpPr>
        <p:spPr bwMode="auto">
          <a:xfrm>
            <a:off x="2908300" y="2581277"/>
            <a:ext cx="0" cy="15716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6" name="Line 582"/>
          <p:cNvSpPr>
            <a:spLocks noChangeShapeType="1"/>
          </p:cNvSpPr>
          <p:nvPr/>
        </p:nvSpPr>
        <p:spPr bwMode="auto">
          <a:xfrm flipH="1">
            <a:off x="2892778" y="265906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7" name="Line 583"/>
          <p:cNvSpPr>
            <a:spLocks noChangeShapeType="1"/>
          </p:cNvSpPr>
          <p:nvPr/>
        </p:nvSpPr>
        <p:spPr bwMode="auto">
          <a:xfrm>
            <a:off x="2908300" y="2581277"/>
            <a:ext cx="0" cy="15716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8" name="Line 584"/>
          <p:cNvSpPr>
            <a:spLocks noChangeShapeType="1"/>
          </p:cNvSpPr>
          <p:nvPr/>
        </p:nvSpPr>
        <p:spPr bwMode="auto">
          <a:xfrm flipH="1">
            <a:off x="2892778" y="2681290"/>
            <a:ext cx="35278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9" name="Line 585"/>
          <p:cNvSpPr>
            <a:spLocks noChangeShapeType="1"/>
          </p:cNvSpPr>
          <p:nvPr/>
        </p:nvSpPr>
        <p:spPr bwMode="auto">
          <a:xfrm>
            <a:off x="2912533" y="2622552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0" name="Line 586"/>
          <p:cNvSpPr>
            <a:spLocks noChangeShapeType="1"/>
          </p:cNvSpPr>
          <p:nvPr/>
        </p:nvSpPr>
        <p:spPr bwMode="auto">
          <a:xfrm flipH="1">
            <a:off x="2902657" y="2698752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1" name="Line 587"/>
          <p:cNvSpPr>
            <a:spLocks noChangeShapeType="1"/>
          </p:cNvSpPr>
          <p:nvPr/>
        </p:nvSpPr>
        <p:spPr bwMode="auto">
          <a:xfrm>
            <a:off x="2922412" y="2640013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2" name="Line 588"/>
          <p:cNvSpPr>
            <a:spLocks noChangeShapeType="1"/>
          </p:cNvSpPr>
          <p:nvPr/>
        </p:nvSpPr>
        <p:spPr bwMode="auto">
          <a:xfrm flipH="1">
            <a:off x="2930880" y="2757490"/>
            <a:ext cx="35277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3" name="Line 589"/>
          <p:cNvSpPr>
            <a:spLocks noChangeShapeType="1"/>
          </p:cNvSpPr>
          <p:nvPr/>
        </p:nvSpPr>
        <p:spPr bwMode="auto">
          <a:xfrm>
            <a:off x="2950634" y="2681290"/>
            <a:ext cx="0" cy="13493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4" name="Line 590"/>
          <p:cNvSpPr>
            <a:spLocks noChangeShapeType="1"/>
          </p:cNvSpPr>
          <p:nvPr/>
        </p:nvSpPr>
        <p:spPr bwMode="auto">
          <a:xfrm flipH="1">
            <a:off x="2956279" y="2816227"/>
            <a:ext cx="32455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5" name="Line 591"/>
          <p:cNvSpPr>
            <a:spLocks noChangeShapeType="1"/>
          </p:cNvSpPr>
          <p:nvPr/>
        </p:nvSpPr>
        <p:spPr bwMode="auto">
          <a:xfrm>
            <a:off x="2970389" y="2757488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6" name="Line 592"/>
          <p:cNvSpPr>
            <a:spLocks noChangeShapeType="1"/>
          </p:cNvSpPr>
          <p:nvPr/>
        </p:nvSpPr>
        <p:spPr bwMode="auto">
          <a:xfrm flipH="1">
            <a:off x="2973213" y="2895600"/>
            <a:ext cx="36689" cy="158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7" name="Line 593"/>
          <p:cNvSpPr>
            <a:spLocks noChangeShapeType="1"/>
          </p:cNvSpPr>
          <p:nvPr/>
        </p:nvSpPr>
        <p:spPr bwMode="auto">
          <a:xfrm>
            <a:off x="2988733" y="2836863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8" name="Line 594"/>
          <p:cNvSpPr>
            <a:spLocks noChangeShapeType="1"/>
          </p:cNvSpPr>
          <p:nvPr/>
        </p:nvSpPr>
        <p:spPr bwMode="auto">
          <a:xfrm flipH="1">
            <a:off x="2994378" y="2914652"/>
            <a:ext cx="32456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9" name="Line 595"/>
          <p:cNvSpPr>
            <a:spLocks noChangeShapeType="1"/>
          </p:cNvSpPr>
          <p:nvPr/>
        </p:nvSpPr>
        <p:spPr bwMode="auto">
          <a:xfrm>
            <a:off x="3012723" y="2855915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0" name="Line 596"/>
          <p:cNvSpPr>
            <a:spLocks noChangeShapeType="1"/>
          </p:cNvSpPr>
          <p:nvPr/>
        </p:nvSpPr>
        <p:spPr bwMode="auto">
          <a:xfrm flipH="1">
            <a:off x="3001435" y="2954340"/>
            <a:ext cx="36689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1" name="Line 597"/>
          <p:cNvSpPr>
            <a:spLocks noChangeShapeType="1"/>
          </p:cNvSpPr>
          <p:nvPr/>
        </p:nvSpPr>
        <p:spPr bwMode="auto">
          <a:xfrm>
            <a:off x="3024012" y="2874963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2" name="Line 598"/>
          <p:cNvSpPr>
            <a:spLocks noChangeShapeType="1"/>
          </p:cNvSpPr>
          <p:nvPr/>
        </p:nvSpPr>
        <p:spPr bwMode="auto">
          <a:xfrm flipH="1">
            <a:off x="3026835" y="2954340"/>
            <a:ext cx="35277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3" name="Line 599"/>
          <p:cNvSpPr>
            <a:spLocks noChangeShapeType="1"/>
          </p:cNvSpPr>
          <p:nvPr/>
        </p:nvSpPr>
        <p:spPr bwMode="auto">
          <a:xfrm>
            <a:off x="3046591" y="2874963"/>
            <a:ext cx="1411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4" name="Line 600"/>
          <p:cNvSpPr>
            <a:spLocks noChangeShapeType="1"/>
          </p:cNvSpPr>
          <p:nvPr/>
        </p:nvSpPr>
        <p:spPr bwMode="auto">
          <a:xfrm flipH="1">
            <a:off x="3036712" y="2973390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5" name="Line 601"/>
          <p:cNvSpPr>
            <a:spLocks noChangeShapeType="1"/>
          </p:cNvSpPr>
          <p:nvPr/>
        </p:nvSpPr>
        <p:spPr bwMode="auto">
          <a:xfrm>
            <a:off x="3052234" y="28956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6" name="Line 602"/>
          <p:cNvSpPr>
            <a:spLocks noChangeShapeType="1"/>
          </p:cNvSpPr>
          <p:nvPr/>
        </p:nvSpPr>
        <p:spPr bwMode="auto">
          <a:xfrm flipH="1">
            <a:off x="3042356" y="3090865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" name="Line 603"/>
          <p:cNvSpPr>
            <a:spLocks noChangeShapeType="1"/>
          </p:cNvSpPr>
          <p:nvPr/>
        </p:nvSpPr>
        <p:spPr bwMode="auto">
          <a:xfrm>
            <a:off x="3060702" y="3033715"/>
            <a:ext cx="1411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8" name="Line 604"/>
          <p:cNvSpPr>
            <a:spLocks noChangeShapeType="1"/>
          </p:cNvSpPr>
          <p:nvPr/>
        </p:nvSpPr>
        <p:spPr bwMode="auto">
          <a:xfrm flipH="1">
            <a:off x="3046591" y="3090865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9" name="Line 605"/>
          <p:cNvSpPr>
            <a:spLocks noChangeShapeType="1"/>
          </p:cNvSpPr>
          <p:nvPr/>
        </p:nvSpPr>
        <p:spPr bwMode="auto">
          <a:xfrm>
            <a:off x="3066345" y="3033715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0" name="Line 606"/>
          <p:cNvSpPr>
            <a:spLocks noChangeShapeType="1"/>
          </p:cNvSpPr>
          <p:nvPr/>
        </p:nvSpPr>
        <p:spPr bwMode="auto">
          <a:xfrm flipH="1">
            <a:off x="3050822" y="309086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1" name="Line 607"/>
          <p:cNvSpPr>
            <a:spLocks noChangeShapeType="1"/>
          </p:cNvSpPr>
          <p:nvPr/>
        </p:nvSpPr>
        <p:spPr bwMode="auto">
          <a:xfrm>
            <a:off x="3066345" y="3033715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2" name="Line 608"/>
          <p:cNvSpPr>
            <a:spLocks noChangeShapeType="1"/>
          </p:cNvSpPr>
          <p:nvPr/>
        </p:nvSpPr>
        <p:spPr bwMode="auto">
          <a:xfrm flipH="1">
            <a:off x="3060702" y="3149602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3" name="Line 609"/>
          <p:cNvSpPr>
            <a:spLocks noChangeShapeType="1"/>
          </p:cNvSpPr>
          <p:nvPr/>
        </p:nvSpPr>
        <p:spPr bwMode="auto">
          <a:xfrm>
            <a:off x="3081867" y="3090865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4" name="Line 610"/>
          <p:cNvSpPr>
            <a:spLocks noChangeShapeType="1"/>
          </p:cNvSpPr>
          <p:nvPr/>
        </p:nvSpPr>
        <p:spPr bwMode="auto">
          <a:xfrm flipH="1">
            <a:off x="3074813" y="3168650"/>
            <a:ext cx="35277" cy="158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5" name="Line 611"/>
          <p:cNvSpPr>
            <a:spLocks noChangeShapeType="1"/>
          </p:cNvSpPr>
          <p:nvPr/>
        </p:nvSpPr>
        <p:spPr bwMode="auto">
          <a:xfrm>
            <a:off x="3095978" y="3109913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6" name="Line 612"/>
          <p:cNvSpPr>
            <a:spLocks noChangeShapeType="1"/>
          </p:cNvSpPr>
          <p:nvPr/>
        </p:nvSpPr>
        <p:spPr bwMode="auto">
          <a:xfrm flipH="1">
            <a:off x="3080457" y="3168650"/>
            <a:ext cx="33867" cy="158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7" name="Line 613"/>
          <p:cNvSpPr>
            <a:spLocks noChangeShapeType="1"/>
          </p:cNvSpPr>
          <p:nvPr/>
        </p:nvSpPr>
        <p:spPr bwMode="auto">
          <a:xfrm>
            <a:off x="3098800" y="3109913"/>
            <a:ext cx="1412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8" name="Line 614"/>
          <p:cNvSpPr>
            <a:spLocks noChangeShapeType="1"/>
          </p:cNvSpPr>
          <p:nvPr/>
        </p:nvSpPr>
        <p:spPr bwMode="auto">
          <a:xfrm flipH="1">
            <a:off x="3088924" y="3168650"/>
            <a:ext cx="35277" cy="158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9" name="Line 615"/>
          <p:cNvSpPr>
            <a:spLocks noChangeShapeType="1"/>
          </p:cNvSpPr>
          <p:nvPr/>
        </p:nvSpPr>
        <p:spPr bwMode="auto">
          <a:xfrm>
            <a:off x="3110089" y="3109913"/>
            <a:ext cx="1412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0" name="Line 616"/>
          <p:cNvSpPr>
            <a:spLocks noChangeShapeType="1"/>
          </p:cNvSpPr>
          <p:nvPr/>
        </p:nvSpPr>
        <p:spPr bwMode="auto">
          <a:xfrm flipH="1">
            <a:off x="3103035" y="3267077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1" name="Line 617"/>
          <p:cNvSpPr>
            <a:spLocks noChangeShapeType="1"/>
          </p:cNvSpPr>
          <p:nvPr/>
        </p:nvSpPr>
        <p:spPr bwMode="auto">
          <a:xfrm>
            <a:off x="3119967" y="3189290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" name="Line 618"/>
          <p:cNvSpPr>
            <a:spLocks noChangeShapeType="1"/>
          </p:cNvSpPr>
          <p:nvPr/>
        </p:nvSpPr>
        <p:spPr bwMode="auto">
          <a:xfrm flipH="1">
            <a:off x="3118556" y="328612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" name="Line 619"/>
          <p:cNvSpPr>
            <a:spLocks noChangeShapeType="1"/>
          </p:cNvSpPr>
          <p:nvPr/>
        </p:nvSpPr>
        <p:spPr bwMode="auto">
          <a:xfrm>
            <a:off x="3138311" y="3227388"/>
            <a:ext cx="1412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" name="Line 620"/>
          <p:cNvSpPr>
            <a:spLocks noChangeShapeType="1"/>
          </p:cNvSpPr>
          <p:nvPr/>
        </p:nvSpPr>
        <p:spPr bwMode="auto">
          <a:xfrm flipH="1">
            <a:off x="3118556" y="328612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5" name="Line 621"/>
          <p:cNvSpPr>
            <a:spLocks noChangeShapeType="1"/>
          </p:cNvSpPr>
          <p:nvPr/>
        </p:nvSpPr>
        <p:spPr bwMode="auto">
          <a:xfrm>
            <a:off x="3138311" y="3227388"/>
            <a:ext cx="1412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6" name="Line 622"/>
          <p:cNvSpPr>
            <a:spLocks noChangeShapeType="1"/>
          </p:cNvSpPr>
          <p:nvPr/>
        </p:nvSpPr>
        <p:spPr bwMode="auto">
          <a:xfrm flipH="1">
            <a:off x="3132667" y="3327402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7" name="Line 623"/>
          <p:cNvSpPr>
            <a:spLocks noChangeShapeType="1"/>
          </p:cNvSpPr>
          <p:nvPr/>
        </p:nvSpPr>
        <p:spPr bwMode="auto">
          <a:xfrm>
            <a:off x="3152422" y="3248027"/>
            <a:ext cx="1412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8" name="Line 624"/>
          <p:cNvSpPr>
            <a:spLocks noChangeShapeType="1"/>
          </p:cNvSpPr>
          <p:nvPr/>
        </p:nvSpPr>
        <p:spPr bwMode="auto">
          <a:xfrm flipH="1">
            <a:off x="3138312" y="3327402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9" name="Line 625"/>
          <p:cNvSpPr>
            <a:spLocks noChangeShapeType="1"/>
          </p:cNvSpPr>
          <p:nvPr/>
        </p:nvSpPr>
        <p:spPr bwMode="auto">
          <a:xfrm>
            <a:off x="3158067" y="3248027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" name="Line 626"/>
          <p:cNvSpPr>
            <a:spLocks noChangeShapeType="1"/>
          </p:cNvSpPr>
          <p:nvPr/>
        </p:nvSpPr>
        <p:spPr bwMode="auto">
          <a:xfrm flipH="1">
            <a:off x="3152423" y="3462340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1" name="Line 627"/>
          <p:cNvSpPr>
            <a:spLocks noChangeShapeType="1"/>
          </p:cNvSpPr>
          <p:nvPr/>
        </p:nvSpPr>
        <p:spPr bwMode="auto">
          <a:xfrm>
            <a:off x="3172178" y="3403602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2" name="Line 628"/>
          <p:cNvSpPr>
            <a:spLocks noChangeShapeType="1"/>
          </p:cNvSpPr>
          <p:nvPr/>
        </p:nvSpPr>
        <p:spPr bwMode="auto">
          <a:xfrm flipH="1">
            <a:off x="3172178" y="3462340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3" name="Line 629"/>
          <p:cNvSpPr>
            <a:spLocks noChangeShapeType="1"/>
          </p:cNvSpPr>
          <p:nvPr/>
        </p:nvSpPr>
        <p:spPr bwMode="auto">
          <a:xfrm>
            <a:off x="3190524" y="3403602"/>
            <a:ext cx="1411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4" name="Line 630"/>
          <p:cNvSpPr>
            <a:spLocks noChangeShapeType="1"/>
          </p:cNvSpPr>
          <p:nvPr/>
        </p:nvSpPr>
        <p:spPr bwMode="auto">
          <a:xfrm flipH="1">
            <a:off x="3176413" y="3462340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5" name="Line 631"/>
          <p:cNvSpPr>
            <a:spLocks noChangeShapeType="1"/>
          </p:cNvSpPr>
          <p:nvPr/>
        </p:nvSpPr>
        <p:spPr bwMode="auto">
          <a:xfrm>
            <a:off x="3197578" y="3403602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6" name="Line 632"/>
          <p:cNvSpPr>
            <a:spLocks noChangeShapeType="1"/>
          </p:cNvSpPr>
          <p:nvPr/>
        </p:nvSpPr>
        <p:spPr bwMode="auto">
          <a:xfrm flipH="1">
            <a:off x="3176413" y="3502027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7" name="Line 633"/>
          <p:cNvSpPr>
            <a:spLocks noChangeShapeType="1"/>
          </p:cNvSpPr>
          <p:nvPr/>
        </p:nvSpPr>
        <p:spPr bwMode="auto">
          <a:xfrm>
            <a:off x="3197578" y="344487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8" name="Line 634"/>
          <p:cNvSpPr>
            <a:spLocks noChangeShapeType="1"/>
          </p:cNvSpPr>
          <p:nvPr/>
        </p:nvSpPr>
        <p:spPr bwMode="auto">
          <a:xfrm flipH="1">
            <a:off x="3200400" y="3600452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9" name="Line 635"/>
          <p:cNvSpPr>
            <a:spLocks noChangeShapeType="1"/>
          </p:cNvSpPr>
          <p:nvPr/>
        </p:nvSpPr>
        <p:spPr bwMode="auto">
          <a:xfrm>
            <a:off x="3221567" y="3522663"/>
            <a:ext cx="0" cy="15716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0" name="Line 636"/>
          <p:cNvSpPr>
            <a:spLocks noChangeShapeType="1"/>
          </p:cNvSpPr>
          <p:nvPr/>
        </p:nvSpPr>
        <p:spPr bwMode="auto">
          <a:xfrm flipH="1">
            <a:off x="3224391" y="3600452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1" name="Line 637"/>
          <p:cNvSpPr>
            <a:spLocks noChangeShapeType="1"/>
          </p:cNvSpPr>
          <p:nvPr/>
        </p:nvSpPr>
        <p:spPr bwMode="auto">
          <a:xfrm>
            <a:off x="3242734" y="3522663"/>
            <a:ext cx="2822" cy="15716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2" name="Line 638"/>
          <p:cNvSpPr>
            <a:spLocks noChangeShapeType="1"/>
          </p:cNvSpPr>
          <p:nvPr/>
        </p:nvSpPr>
        <p:spPr bwMode="auto">
          <a:xfrm flipH="1">
            <a:off x="3238502" y="3600452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3" name="Line 639"/>
          <p:cNvSpPr>
            <a:spLocks noChangeShapeType="1"/>
          </p:cNvSpPr>
          <p:nvPr/>
        </p:nvSpPr>
        <p:spPr bwMode="auto">
          <a:xfrm>
            <a:off x="3254022" y="3522663"/>
            <a:ext cx="1412" cy="15716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4" name="Line 640"/>
          <p:cNvSpPr>
            <a:spLocks noChangeShapeType="1"/>
          </p:cNvSpPr>
          <p:nvPr/>
        </p:nvSpPr>
        <p:spPr bwMode="auto">
          <a:xfrm flipH="1">
            <a:off x="3248379" y="3600452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5" name="Line 641"/>
          <p:cNvSpPr>
            <a:spLocks noChangeShapeType="1"/>
          </p:cNvSpPr>
          <p:nvPr/>
        </p:nvSpPr>
        <p:spPr bwMode="auto">
          <a:xfrm>
            <a:off x="3268134" y="3522663"/>
            <a:ext cx="2822" cy="15716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6" name="Line 642"/>
          <p:cNvSpPr>
            <a:spLocks noChangeShapeType="1"/>
          </p:cNvSpPr>
          <p:nvPr/>
        </p:nvSpPr>
        <p:spPr bwMode="auto">
          <a:xfrm flipH="1">
            <a:off x="3268134" y="3697290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7" name="Line 643"/>
          <p:cNvSpPr>
            <a:spLocks noChangeShapeType="1"/>
          </p:cNvSpPr>
          <p:nvPr/>
        </p:nvSpPr>
        <p:spPr bwMode="auto">
          <a:xfrm>
            <a:off x="3287889" y="3638551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8" name="Line 644"/>
          <p:cNvSpPr>
            <a:spLocks noChangeShapeType="1"/>
          </p:cNvSpPr>
          <p:nvPr/>
        </p:nvSpPr>
        <p:spPr bwMode="auto">
          <a:xfrm flipH="1">
            <a:off x="3286480" y="3697290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9" name="Line 645"/>
          <p:cNvSpPr>
            <a:spLocks noChangeShapeType="1"/>
          </p:cNvSpPr>
          <p:nvPr/>
        </p:nvSpPr>
        <p:spPr bwMode="auto">
          <a:xfrm>
            <a:off x="3306234" y="3638551"/>
            <a:ext cx="2822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0" name="Line 646"/>
          <p:cNvSpPr>
            <a:spLocks noChangeShapeType="1"/>
          </p:cNvSpPr>
          <p:nvPr/>
        </p:nvSpPr>
        <p:spPr bwMode="auto">
          <a:xfrm flipH="1">
            <a:off x="3300591" y="3738565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1" name="Line 647"/>
          <p:cNvSpPr>
            <a:spLocks noChangeShapeType="1"/>
          </p:cNvSpPr>
          <p:nvPr/>
        </p:nvSpPr>
        <p:spPr bwMode="auto">
          <a:xfrm>
            <a:off x="3320345" y="3679827"/>
            <a:ext cx="2822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2" name="Line 648"/>
          <p:cNvSpPr>
            <a:spLocks noChangeShapeType="1"/>
          </p:cNvSpPr>
          <p:nvPr/>
        </p:nvSpPr>
        <p:spPr bwMode="auto">
          <a:xfrm flipH="1">
            <a:off x="3311879" y="3738565"/>
            <a:ext cx="32455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3" name="Line 649"/>
          <p:cNvSpPr>
            <a:spLocks noChangeShapeType="1"/>
          </p:cNvSpPr>
          <p:nvPr/>
        </p:nvSpPr>
        <p:spPr bwMode="auto">
          <a:xfrm>
            <a:off x="3330222" y="367982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4" name="Line 650"/>
          <p:cNvSpPr>
            <a:spLocks noChangeShapeType="1"/>
          </p:cNvSpPr>
          <p:nvPr/>
        </p:nvSpPr>
        <p:spPr bwMode="auto">
          <a:xfrm flipH="1">
            <a:off x="3321756" y="3738565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5" name="Line 651"/>
          <p:cNvSpPr>
            <a:spLocks noChangeShapeType="1"/>
          </p:cNvSpPr>
          <p:nvPr/>
        </p:nvSpPr>
        <p:spPr bwMode="auto">
          <a:xfrm>
            <a:off x="3341511" y="367982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6" name="Line 652"/>
          <p:cNvSpPr>
            <a:spLocks noChangeShapeType="1"/>
          </p:cNvSpPr>
          <p:nvPr/>
        </p:nvSpPr>
        <p:spPr bwMode="auto">
          <a:xfrm flipH="1">
            <a:off x="3328813" y="3738565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7" name="Line 653"/>
          <p:cNvSpPr>
            <a:spLocks noChangeShapeType="1"/>
          </p:cNvSpPr>
          <p:nvPr/>
        </p:nvSpPr>
        <p:spPr bwMode="auto">
          <a:xfrm>
            <a:off x="3349978" y="3679827"/>
            <a:ext cx="1412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8" name="Line 654"/>
          <p:cNvSpPr>
            <a:spLocks noChangeShapeType="1"/>
          </p:cNvSpPr>
          <p:nvPr/>
        </p:nvSpPr>
        <p:spPr bwMode="auto">
          <a:xfrm flipH="1">
            <a:off x="3349978" y="373856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59" name="Line 655"/>
          <p:cNvSpPr>
            <a:spLocks noChangeShapeType="1"/>
          </p:cNvSpPr>
          <p:nvPr/>
        </p:nvSpPr>
        <p:spPr bwMode="auto">
          <a:xfrm>
            <a:off x="3369733" y="367982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0" name="Line 656"/>
          <p:cNvSpPr>
            <a:spLocks noChangeShapeType="1"/>
          </p:cNvSpPr>
          <p:nvPr/>
        </p:nvSpPr>
        <p:spPr bwMode="auto">
          <a:xfrm flipH="1">
            <a:off x="3406424" y="3738565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1" name="Line 657"/>
          <p:cNvSpPr>
            <a:spLocks noChangeShapeType="1"/>
          </p:cNvSpPr>
          <p:nvPr/>
        </p:nvSpPr>
        <p:spPr bwMode="auto">
          <a:xfrm>
            <a:off x="3421945" y="3679827"/>
            <a:ext cx="0" cy="13652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2" name="Line 658"/>
          <p:cNvSpPr>
            <a:spLocks noChangeShapeType="1"/>
          </p:cNvSpPr>
          <p:nvPr/>
        </p:nvSpPr>
        <p:spPr bwMode="auto">
          <a:xfrm flipH="1">
            <a:off x="3441701" y="3776665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3" name="Line 659"/>
          <p:cNvSpPr>
            <a:spLocks noChangeShapeType="1"/>
          </p:cNvSpPr>
          <p:nvPr/>
        </p:nvSpPr>
        <p:spPr bwMode="auto">
          <a:xfrm>
            <a:off x="3461456" y="3717926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4" name="Line 660"/>
          <p:cNvSpPr>
            <a:spLocks noChangeShapeType="1"/>
          </p:cNvSpPr>
          <p:nvPr/>
        </p:nvSpPr>
        <p:spPr bwMode="auto">
          <a:xfrm flipH="1">
            <a:off x="3444524" y="3776665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5" name="Line 661"/>
          <p:cNvSpPr>
            <a:spLocks noChangeShapeType="1"/>
          </p:cNvSpPr>
          <p:nvPr/>
        </p:nvSpPr>
        <p:spPr bwMode="auto">
          <a:xfrm>
            <a:off x="3465689" y="3717926"/>
            <a:ext cx="1412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6" name="Line 662"/>
          <p:cNvSpPr>
            <a:spLocks noChangeShapeType="1"/>
          </p:cNvSpPr>
          <p:nvPr/>
        </p:nvSpPr>
        <p:spPr bwMode="auto">
          <a:xfrm flipH="1">
            <a:off x="3493911" y="3816352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7" name="Line 663"/>
          <p:cNvSpPr>
            <a:spLocks noChangeShapeType="1"/>
          </p:cNvSpPr>
          <p:nvPr/>
        </p:nvSpPr>
        <p:spPr bwMode="auto">
          <a:xfrm>
            <a:off x="3515078" y="3756027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8" name="Line 664"/>
          <p:cNvSpPr>
            <a:spLocks noChangeShapeType="1"/>
          </p:cNvSpPr>
          <p:nvPr/>
        </p:nvSpPr>
        <p:spPr bwMode="auto">
          <a:xfrm flipH="1">
            <a:off x="3503791" y="3875090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69" name="Line 665"/>
          <p:cNvSpPr>
            <a:spLocks noChangeShapeType="1"/>
          </p:cNvSpPr>
          <p:nvPr/>
        </p:nvSpPr>
        <p:spPr bwMode="auto">
          <a:xfrm>
            <a:off x="3523545" y="3797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0" name="Line 666"/>
          <p:cNvSpPr>
            <a:spLocks noChangeShapeType="1"/>
          </p:cNvSpPr>
          <p:nvPr/>
        </p:nvSpPr>
        <p:spPr bwMode="auto">
          <a:xfrm flipH="1">
            <a:off x="3609622" y="404971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1" name="Line 667"/>
          <p:cNvSpPr>
            <a:spLocks noChangeShapeType="1"/>
          </p:cNvSpPr>
          <p:nvPr/>
        </p:nvSpPr>
        <p:spPr bwMode="auto">
          <a:xfrm>
            <a:off x="3630789" y="3990977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2" name="Line 668"/>
          <p:cNvSpPr>
            <a:spLocks noChangeShapeType="1"/>
          </p:cNvSpPr>
          <p:nvPr/>
        </p:nvSpPr>
        <p:spPr bwMode="auto">
          <a:xfrm flipH="1">
            <a:off x="3609622" y="404971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3" name="Line 669"/>
          <p:cNvSpPr>
            <a:spLocks noChangeShapeType="1"/>
          </p:cNvSpPr>
          <p:nvPr/>
        </p:nvSpPr>
        <p:spPr bwMode="auto">
          <a:xfrm>
            <a:off x="3630789" y="3990977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4" name="Line 670"/>
          <p:cNvSpPr>
            <a:spLocks noChangeShapeType="1"/>
          </p:cNvSpPr>
          <p:nvPr/>
        </p:nvSpPr>
        <p:spPr bwMode="auto">
          <a:xfrm flipH="1">
            <a:off x="3618090" y="4049715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5" name="Line 671"/>
          <p:cNvSpPr>
            <a:spLocks noChangeShapeType="1"/>
          </p:cNvSpPr>
          <p:nvPr/>
        </p:nvSpPr>
        <p:spPr bwMode="auto">
          <a:xfrm>
            <a:off x="3639257" y="3990977"/>
            <a:ext cx="1411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6" name="Line 672"/>
          <p:cNvSpPr>
            <a:spLocks noChangeShapeType="1"/>
          </p:cNvSpPr>
          <p:nvPr/>
        </p:nvSpPr>
        <p:spPr bwMode="auto">
          <a:xfrm flipH="1">
            <a:off x="3643489" y="404971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7" name="Line 673"/>
          <p:cNvSpPr>
            <a:spLocks noChangeShapeType="1"/>
          </p:cNvSpPr>
          <p:nvPr/>
        </p:nvSpPr>
        <p:spPr bwMode="auto">
          <a:xfrm>
            <a:off x="3659012" y="3990977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8" name="Line 674"/>
          <p:cNvSpPr>
            <a:spLocks noChangeShapeType="1"/>
          </p:cNvSpPr>
          <p:nvPr/>
        </p:nvSpPr>
        <p:spPr bwMode="auto">
          <a:xfrm flipH="1">
            <a:off x="3647724" y="4049715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79" name="Line 675"/>
          <p:cNvSpPr>
            <a:spLocks noChangeShapeType="1"/>
          </p:cNvSpPr>
          <p:nvPr/>
        </p:nvSpPr>
        <p:spPr bwMode="auto">
          <a:xfrm>
            <a:off x="3668889" y="3990977"/>
            <a:ext cx="0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0" name="Line 676"/>
          <p:cNvSpPr>
            <a:spLocks noChangeShapeType="1"/>
          </p:cNvSpPr>
          <p:nvPr/>
        </p:nvSpPr>
        <p:spPr bwMode="auto">
          <a:xfrm flipH="1">
            <a:off x="3657600" y="4049715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1" name="Line 677"/>
          <p:cNvSpPr>
            <a:spLocks noChangeShapeType="1"/>
          </p:cNvSpPr>
          <p:nvPr/>
        </p:nvSpPr>
        <p:spPr bwMode="auto">
          <a:xfrm>
            <a:off x="3675945" y="3990977"/>
            <a:ext cx="2822" cy="13811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2" name="Line 678"/>
          <p:cNvSpPr>
            <a:spLocks noChangeShapeType="1"/>
          </p:cNvSpPr>
          <p:nvPr/>
        </p:nvSpPr>
        <p:spPr bwMode="auto">
          <a:xfrm flipH="1">
            <a:off x="3730978" y="4305302"/>
            <a:ext cx="32456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3" name="Line 679"/>
          <p:cNvSpPr>
            <a:spLocks noChangeShapeType="1"/>
          </p:cNvSpPr>
          <p:nvPr/>
        </p:nvSpPr>
        <p:spPr bwMode="auto">
          <a:xfrm>
            <a:off x="3749323" y="4227513"/>
            <a:ext cx="0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4" name="Line 680"/>
          <p:cNvSpPr>
            <a:spLocks noChangeShapeType="1"/>
          </p:cNvSpPr>
          <p:nvPr/>
        </p:nvSpPr>
        <p:spPr bwMode="auto">
          <a:xfrm flipH="1">
            <a:off x="3747913" y="4305302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5" name="Line 681"/>
          <p:cNvSpPr>
            <a:spLocks noChangeShapeType="1"/>
          </p:cNvSpPr>
          <p:nvPr/>
        </p:nvSpPr>
        <p:spPr bwMode="auto">
          <a:xfrm>
            <a:off x="3769080" y="4227513"/>
            <a:ext cx="1411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6" name="Line 682"/>
          <p:cNvSpPr>
            <a:spLocks noChangeShapeType="1"/>
          </p:cNvSpPr>
          <p:nvPr/>
        </p:nvSpPr>
        <p:spPr bwMode="auto">
          <a:xfrm flipH="1">
            <a:off x="3773311" y="4305302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7" name="Line 683"/>
          <p:cNvSpPr>
            <a:spLocks noChangeShapeType="1"/>
          </p:cNvSpPr>
          <p:nvPr/>
        </p:nvSpPr>
        <p:spPr bwMode="auto">
          <a:xfrm>
            <a:off x="3793066" y="4227513"/>
            <a:ext cx="1412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8" name="Line 684"/>
          <p:cNvSpPr>
            <a:spLocks noChangeShapeType="1"/>
          </p:cNvSpPr>
          <p:nvPr/>
        </p:nvSpPr>
        <p:spPr bwMode="auto">
          <a:xfrm flipH="1">
            <a:off x="3817057" y="4305302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89" name="Line 685"/>
          <p:cNvSpPr>
            <a:spLocks noChangeShapeType="1"/>
          </p:cNvSpPr>
          <p:nvPr/>
        </p:nvSpPr>
        <p:spPr bwMode="auto">
          <a:xfrm>
            <a:off x="3832578" y="4227513"/>
            <a:ext cx="1412" cy="13811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0" name="Line 686"/>
          <p:cNvSpPr>
            <a:spLocks noChangeShapeType="1"/>
          </p:cNvSpPr>
          <p:nvPr/>
        </p:nvSpPr>
        <p:spPr bwMode="auto">
          <a:xfrm flipH="1">
            <a:off x="3951111" y="438467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1" name="Line 687"/>
          <p:cNvSpPr>
            <a:spLocks noChangeShapeType="1"/>
          </p:cNvSpPr>
          <p:nvPr/>
        </p:nvSpPr>
        <p:spPr bwMode="auto">
          <a:xfrm>
            <a:off x="3972278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2" name="Line 688"/>
          <p:cNvSpPr>
            <a:spLocks noChangeShapeType="1"/>
          </p:cNvSpPr>
          <p:nvPr/>
        </p:nvSpPr>
        <p:spPr bwMode="auto">
          <a:xfrm flipH="1">
            <a:off x="3970868" y="4384677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3" name="Line 689"/>
          <p:cNvSpPr>
            <a:spLocks noChangeShapeType="1"/>
          </p:cNvSpPr>
          <p:nvPr/>
        </p:nvSpPr>
        <p:spPr bwMode="auto">
          <a:xfrm>
            <a:off x="3990622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4" name="Line 690"/>
          <p:cNvSpPr>
            <a:spLocks noChangeShapeType="1"/>
          </p:cNvSpPr>
          <p:nvPr/>
        </p:nvSpPr>
        <p:spPr bwMode="auto">
          <a:xfrm flipH="1">
            <a:off x="3999090" y="4384677"/>
            <a:ext cx="36689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5" name="Line 691"/>
          <p:cNvSpPr>
            <a:spLocks noChangeShapeType="1"/>
          </p:cNvSpPr>
          <p:nvPr/>
        </p:nvSpPr>
        <p:spPr bwMode="auto">
          <a:xfrm>
            <a:off x="4014612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6" name="Line 692"/>
          <p:cNvSpPr>
            <a:spLocks noChangeShapeType="1"/>
          </p:cNvSpPr>
          <p:nvPr/>
        </p:nvSpPr>
        <p:spPr bwMode="auto">
          <a:xfrm flipH="1">
            <a:off x="4124680" y="4384677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7" name="Line 693"/>
          <p:cNvSpPr>
            <a:spLocks noChangeShapeType="1"/>
          </p:cNvSpPr>
          <p:nvPr/>
        </p:nvSpPr>
        <p:spPr bwMode="auto">
          <a:xfrm>
            <a:off x="4144434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8" name="Line 694"/>
          <p:cNvSpPr>
            <a:spLocks noChangeShapeType="1"/>
          </p:cNvSpPr>
          <p:nvPr/>
        </p:nvSpPr>
        <p:spPr bwMode="auto">
          <a:xfrm flipH="1">
            <a:off x="4150079" y="4384677"/>
            <a:ext cx="32455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99" name="Line 695"/>
          <p:cNvSpPr>
            <a:spLocks noChangeShapeType="1"/>
          </p:cNvSpPr>
          <p:nvPr/>
        </p:nvSpPr>
        <p:spPr bwMode="auto">
          <a:xfrm>
            <a:off x="4164189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0" name="Line 696"/>
          <p:cNvSpPr>
            <a:spLocks noChangeShapeType="1"/>
          </p:cNvSpPr>
          <p:nvPr/>
        </p:nvSpPr>
        <p:spPr bwMode="auto">
          <a:xfrm flipH="1">
            <a:off x="4192412" y="4384677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1" name="Line 697"/>
          <p:cNvSpPr>
            <a:spLocks noChangeShapeType="1"/>
          </p:cNvSpPr>
          <p:nvPr/>
        </p:nvSpPr>
        <p:spPr bwMode="auto">
          <a:xfrm>
            <a:off x="4206523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2" name="Line 698"/>
          <p:cNvSpPr>
            <a:spLocks noChangeShapeType="1"/>
          </p:cNvSpPr>
          <p:nvPr/>
        </p:nvSpPr>
        <p:spPr bwMode="auto">
          <a:xfrm flipH="1">
            <a:off x="4274257" y="4384677"/>
            <a:ext cx="3386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3" name="Line 699"/>
          <p:cNvSpPr>
            <a:spLocks noChangeShapeType="1"/>
          </p:cNvSpPr>
          <p:nvPr/>
        </p:nvSpPr>
        <p:spPr bwMode="auto">
          <a:xfrm>
            <a:off x="4294012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4" name="Line 700"/>
          <p:cNvSpPr>
            <a:spLocks noChangeShapeType="1"/>
          </p:cNvSpPr>
          <p:nvPr/>
        </p:nvSpPr>
        <p:spPr bwMode="auto">
          <a:xfrm flipH="1">
            <a:off x="4302480" y="4384677"/>
            <a:ext cx="35277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5" name="Line 701"/>
          <p:cNvSpPr>
            <a:spLocks noChangeShapeType="1"/>
          </p:cNvSpPr>
          <p:nvPr/>
        </p:nvSpPr>
        <p:spPr bwMode="auto">
          <a:xfrm>
            <a:off x="4322234" y="4305302"/>
            <a:ext cx="0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6" name="Line 702"/>
          <p:cNvSpPr>
            <a:spLocks noChangeShapeType="1"/>
          </p:cNvSpPr>
          <p:nvPr/>
        </p:nvSpPr>
        <p:spPr bwMode="auto">
          <a:xfrm flipH="1">
            <a:off x="4312356" y="4384677"/>
            <a:ext cx="35278" cy="31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7" name="Line 703"/>
          <p:cNvSpPr>
            <a:spLocks noChangeShapeType="1"/>
          </p:cNvSpPr>
          <p:nvPr/>
        </p:nvSpPr>
        <p:spPr bwMode="auto">
          <a:xfrm>
            <a:off x="4332111" y="4305302"/>
            <a:ext cx="1412" cy="1555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8" name="Line 704"/>
          <p:cNvSpPr>
            <a:spLocks noChangeShapeType="1"/>
          </p:cNvSpPr>
          <p:nvPr/>
        </p:nvSpPr>
        <p:spPr bwMode="auto">
          <a:xfrm flipH="1">
            <a:off x="4428068" y="4697415"/>
            <a:ext cx="33867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09" name="Line 705"/>
          <p:cNvSpPr>
            <a:spLocks noChangeShapeType="1"/>
          </p:cNvSpPr>
          <p:nvPr/>
        </p:nvSpPr>
        <p:spPr bwMode="auto">
          <a:xfrm>
            <a:off x="4443589" y="4619627"/>
            <a:ext cx="0" cy="15716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10" name="Line 706"/>
          <p:cNvSpPr>
            <a:spLocks noChangeShapeType="1"/>
          </p:cNvSpPr>
          <p:nvPr/>
        </p:nvSpPr>
        <p:spPr bwMode="auto">
          <a:xfrm flipH="1">
            <a:off x="4913489" y="4697415"/>
            <a:ext cx="35278" cy="1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11" name="Line 707"/>
          <p:cNvSpPr>
            <a:spLocks noChangeShapeType="1"/>
          </p:cNvSpPr>
          <p:nvPr/>
        </p:nvSpPr>
        <p:spPr bwMode="auto">
          <a:xfrm>
            <a:off x="4934656" y="4619627"/>
            <a:ext cx="0" cy="15716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12" name="Rectangle 708"/>
          <p:cNvSpPr>
            <a:spLocks noChangeArrowheads="1"/>
          </p:cNvSpPr>
          <p:nvPr/>
        </p:nvSpPr>
        <p:spPr bwMode="auto">
          <a:xfrm>
            <a:off x="2166056" y="2012950"/>
            <a:ext cx="4374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13" name="Rectangle 709"/>
          <p:cNvSpPr>
            <a:spLocks noChangeArrowheads="1"/>
          </p:cNvSpPr>
          <p:nvPr/>
        </p:nvSpPr>
        <p:spPr bwMode="auto">
          <a:xfrm>
            <a:off x="2247901" y="2012950"/>
            <a:ext cx="23988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14" name="Rectangle 710"/>
          <p:cNvSpPr>
            <a:spLocks noChangeArrowheads="1"/>
          </p:cNvSpPr>
          <p:nvPr/>
        </p:nvSpPr>
        <p:spPr bwMode="auto">
          <a:xfrm>
            <a:off x="2267657" y="2033588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15" name="Rectangle 711"/>
          <p:cNvSpPr>
            <a:spLocks noChangeArrowheads="1"/>
          </p:cNvSpPr>
          <p:nvPr/>
        </p:nvSpPr>
        <p:spPr bwMode="auto">
          <a:xfrm>
            <a:off x="2271889" y="2033590"/>
            <a:ext cx="9878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16" name="Rectangle 712"/>
          <p:cNvSpPr>
            <a:spLocks noChangeArrowheads="1"/>
          </p:cNvSpPr>
          <p:nvPr/>
        </p:nvSpPr>
        <p:spPr bwMode="auto">
          <a:xfrm>
            <a:off x="2277535" y="2052640"/>
            <a:ext cx="8467" cy="1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17" name="Rectangle 713"/>
          <p:cNvSpPr>
            <a:spLocks noChangeArrowheads="1"/>
          </p:cNvSpPr>
          <p:nvPr/>
        </p:nvSpPr>
        <p:spPr bwMode="auto">
          <a:xfrm>
            <a:off x="2329745" y="2052640"/>
            <a:ext cx="15522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18" name="Rectangle 714"/>
          <p:cNvSpPr>
            <a:spLocks noChangeArrowheads="1"/>
          </p:cNvSpPr>
          <p:nvPr/>
        </p:nvSpPr>
        <p:spPr bwMode="auto">
          <a:xfrm>
            <a:off x="2338213" y="2073275"/>
            <a:ext cx="11289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19" name="Rectangle 715"/>
          <p:cNvSpPr>
            <a:spLocks noChangeArrowheads="1"/>
          </p:cNvSpPr>
          <p:nvPr/>
        </p:nvSpPr>
        <p:spPr bwMode="auto">
          <a:xfrm>
            <a:off x="2345267" y="2073275"/>
            <a:ext cx="7056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0" name="Rectangle 716"/>
          <p:cNvSpPr>
            <a:spLocks noChangeArrowheads="1"/>
          </p:cNvSpPr>
          <p:nvPr/>
        </p:nvSpPr>
        <p:spPr bwMode="auto">
          <a:xfrm>
            <a:off x="2349502" y="2092327"/>
            <a:ext cx="9877" cy="17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1" name="Rectangle 717"/>
          <p:cNvSpPr>
            <a:spLocks noChangeArrowheads="1"/>
          </p:cNvSpPr>
          <p:nvPr/>
        </p:nvSpPr>
        <p:spPr bwMode="auto">
          <a:xfrm>
            <a:off x="2352324" y="2092325"/>
            <a:ext cx="7055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2" name="Rectangle 718"/>
          <p:cNvSpPr>
            <a:spLocks noChangeArrowheads="1"/>
          </p:cNvSpPr>
          <p:nvPr/>
        </p:nvSpPr>
        <p:spPr bwMode="auto">
          <a:xfrm>
            <a:off x="2352324" y="2109790"/>
            <a:ext cx="11289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3" name="Rectangle 719"/>
          <p:cNvSpPr>
            <a:spLocks noChangeArrowheads="1"/>
          </p:cNvSpPr>
          <p:nvPr/>
        </p:nvSpPr>
        <p:spPr bwMode="auto">
          <a:xfrm>
            <a:off x="2397478" y="2132013"/>
            <a:ext cx="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4" name="Rectangle 720"/>
          <p:cNvSpPr>
            <a:spLocks noChangeArrowheads="1"/>
          </p:cNvSpPr>
          <p:nvPr/>
        </p:nvSpPr>
        <p:spPr bwMode="auto">
          <a:xfrm>
            <a:off x="2391835" y="2151065"/>
            <a:ext cx="9877" cy="1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5" name="Rectangle 721"/>
          <p:cNvSpPr>
            <a:spLocks noChangeArrowheads="1"/>
          </p:cNvSpPr>
          <p:nvPr/>
        </p:nvSpPr>
        <p:spPr bwMode="auto">
          <a:xfrm>
            <a:off x="2397480" y="2132013"/>
            <a:ext cx="14111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6" name="Rectangle 722"/>
          <p:cNvSpPr>
            <a:spLocks noChangeArrowheads="1"/>
          </p:cNvSpPr>
          <p:nvPr/>
        </p:nvSpPr>
        <p:spPr bwMode="auto">
          <a:xfrm>
            <a:off x="2408769" y="2151063"/>
            <a:ext cx="7055" cy="174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7" name="Rectangle 723"/>
          <p:cNvSpPr>
            <a:spLocks noChangeArrowheads="1"/>
          </p:cNvSpPr>
          <p:nvPr/>
        </p:nvSpPr>
        <p:spPr bwMode="auto">
          <a:xfrm>
            <a:off x="2411589" y="2151063"/>
            <a:ext cx="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8" name="Rectangle 724"/>
          <p:cNvSpPr>
            <a:spLocks noChangeArrowheads="1"/>
          </p:cNvSpPr>
          <p:nvPr/>
        </p:nvSpPr>
        <p:spPr bwMode="auto">
          <a:xfrm>
            <a:off x="2408769" y="2168525"/>
            <a:ext cx="7055" cy="20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29" name="Rectangle 725"/>
          <p:cNvSpPr>
            <a:spLocks noChangeArrowheads="1"/>
          </p:cNvSpPr>
          <p:nvPr/>
        </p:nvSpPr>
        <p:spPr bwMode="auto">
          <a:xfrm>
            <a:off x="2411591" y="2168527"/>
            <a:ext cx="9877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0" name="Rectangle 726"/>
          <p:cNvSpPr>
            <a:spLocks noChangeArrowheads="1"/>
          </p:cNvSpPr>
          <p:nvPr/>
        </p:nvSpPr>
        <p:spPr bwMode="auto">
          <a:xfrm>
            <a:off x="2451102" y="2189165"/>
            <a:ext cx="846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1" name="Rectangle 727"/>
          <p:cNvSpPr>
            <a:spLocks noChangeArrowheads="1"/>
          </p:cNvSpPr>
          <p:nvPr/>
        </p:nvSpPr>
        <p:spPr bwMode="auto">
          <a:xfrm>
            <a:off x="2453924" y="2189165"/>
            <a:ext cx="11289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2" name="Rectangle 728"/>
          <p:cNvSpPr>
            <a:spLocks noChangeArrowheads="1"/>
          </p:cNvSpPr>
          <p:nvPr/>
        </p:nvSpPr>
        <p:spPr bwMode="auto">
          <a:xfrm>
            <a:off x="2460978" y="2209800"/>
            <a:ext cx="7056" cy="15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3" name="Rectangle 729"/>
          <p:cNvSpPr>
            <a:spLocks noChangeArrowheads="1"/>
          </p:cNvSpPr>
          <p:nvPr/>
        </p:nvSpPr>
        <p:spPr bwMode="auto">
          <a:xfrm>
            <a:off x="2465212" y="2189165"/>
            <a:ext cx="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4" name="Rectangle 730"/>
          <p:cNvSpPr>
            <a:spLocks noChangeArrowheads="1"/>
          </p:cNvSpPr>
          <p:nvPr/>
        </p:nvSpPr>
        <p:spPr bwMode="auto">
          <a:xfrm>
            <a:off x="2460978" y="2209802"/>
            <a:ext cx="7056" cy="17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5" name="Rectangle 731"/>
          <p:cNvSpPr>
            <a:spLocks noChangeArrowheads="1"/>
          </p:cNvSpPr>
          <p:nvPr/>
        </p:nvSpPr>
        <p:spPr bwMode="auto">
          <a:xfrm>
            <a:off x="2465213" y="2209800"/>
            <a:ext cx="8467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6" name="Rectangle 732"/>
          <p:cNvSpPr>
            <a:spLocks noChangeArrowheads="1"/>
          </p:cNvSpPr>
          <p:nvPr/>
        </p:nvSpPr>
        <p:spPr bwMode="auto">
          <a:xfrm>
            <a:off x="2468035" y="2228852"/>
            <a:ext cx="11289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7" name="Rectangle 733"/>
          <p:cNvSpPr>
            <a:spLocks noChangeArrowheads="1"/>
          </p:cNvSpPr>
          <p:nvPr/>
        </p:nvSpPr>
        <p:spPr bwMode="auto">
          <a:xfrm>
            <a:off x="2475090" y="2209800"/>
            <a:ext cx="18345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138" name="Rectangle 734"/>
          <p:cNvSpPr>
            <a:spLocks noChangeArrowheads="1"/>
          </p:cNvSpPr>
          <p:nvPr/>
        </p:nvSpPr>
        <p:spPr bwMode="auto">
          <a:xfrm>
            <a:off x="2513191" y="2270125"/>
            <a:ext cx="9877" cy="15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39" name="Rectangle 735"/>
          <p:cNvSpPr>
            <a:spLocks noChangeArrowheads="1"/>
          </p:cNvSpPr>
          <p:nvPr/>
        </p:nvSpPr>
        <p:spPr bwMode="auto">
          <a:xfrm>
            <a:off x="2517422" y="2247900"/>
            <a:ext cx="564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0" name="Rectangle 736"/>
          <p:cNvSpPr>
            <a:spLocks noChangeArrowheads="1"/>
          </p:cNvSpPr>
          <p:nvPr/>
        </p:nvSpPr>
        <p:spPr bwMode="auto">
          <a:xfrm>
            <a:off x="2513191" y="2270127"/>
            <a:ext cx="14111" cy="17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1" name="Rectangle 737"/>
          <p:cNvSpPr>
            <a:spLocks noChangeArrowheads="1"/>
          </p:cNvSpPr>
          <p:nvPr/>
        </p:nvSpPr>
        <p:spPr bwMode="auto">
          <a:xfrm>
            <a:off x="2523066" y="2270125"/>
            <a:ext cx="1412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2" name="Rectangle 738"/>
          <p:cNvSpPr>
            <a:spLocks noChangeArrowheads="1"/>
          </p:cNvSpPr>
          <p:nvPr/>
        </p:nvSpPr>
        <p:spPr bwMode="auto">
          <a:xfrm>
            <a:off x="2517424" y="2287590"/>
            <a:ext cx="846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3" name="Rectangle 739"/>
          <p:cNvSpPr>
            <a:spLocks noChangeArrowheads="1"/>
          </p:cNvSpPr>
          <p:nvPr/>
        </p:nvSpPr>
        <p:spPr bwMode="auto">
          <a:xfrm>
            <a:off x="2523066" y="2270125"/>
            <a:ext cx="1412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4" name="Rectangle 740"/>
          <p:cNvSpPr>
            <a:spLocks noChangeArrowheads="1"/>
          </p:cNvSpPr>
          <p:nvPr/>
        </p:nvSpPr>
        <p:spPr bwMode="auto">
          <a:xfrm>
            <a:off x="2517424" y="2287588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5" name="Rectangle 741"/>
          <p:cNvSpPr>
            <a:spLocks noChangeArrowheads="1"/>
          </p:cNvSpPr>
          <p:nvPr/>
        </p:nvSpPr>
        <p:spPr bwMode="auto">
          <a:xfrm>
            <a:off x="2523067" y="2287590"/>
            <a:ext cx="423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6" name="Rectangle 742"/>
          <p:cNvSpPr>
            <a:spLocks noChangeArrowheads="1"/>
          </p:cNvSpPr>
          <p:nvPr/>
        </p:nvSpPr>
        <p:spPr bwMode="auto">
          <a:xfrm>
            <a:off x="2523068" y="2306640"/>
            <a:ext cx="846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7" name="Rectangle 743"/>
          <p:cNvSpPr>
            <a:spLocks noChangeArrowheads="1"/>
          </p:cNvSpPr>
          <p:nvPr/>
        </p:nvSpPr>
        <p:spPr bwMode="auto">
          <a:xfrm>
            <a:off x="2527301" y="2306640"/>
            <a:ext cx="4233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8" name="Rectangle 744"/>
          <p:cNvSpPr>
            <a:spLocks noChangeArrowheads="1"/>
          </p:cNvSpPr>
          <p:nvPr/>
        </p:nvSpPr>
        <p:spPr bwMode="auto">
          <a:xfrm>
            <a:off x="2527302" y="2327277"/>
            <a:ext cx="987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49" name="Rectangle 745"/>
          <p:cNvSpPr>
            <a:spLocks noChangeArrowheads="1"/>
          </p:cNvSpPr>
          <p:nvPr/>
        </p:nvSpPr>
        <p:spPr bwMode="auto">
          <a:xfrm>
            <a:off x="2531533" y="2306640"/>
            <a:ext cx="7056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0" name="Rectangle 746"/>
          <p:cNvSpPr>
            <a:spLocks noChangeArrowheads="1"/>
          </p:cNvSpPr>
          <p:nvPr/>
        </p:nvSpPr>
        <p:spPr bwMode="auto">
          <a:xfrm>
            <a:off x="2531534" y="2327275"/>
            <a:ext cx="9878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1" name="Rectangle 747"/>
          <p:cNvSpPr>
            <a:spLocks noChangeArrowheads="1"/>
          </p:cNvSpPr>
          <p:nvPr/>
        </p:nvSpPr>
        <p:spPr bwMode="auto">
          <a:xfrm>
            <a:off x="2537178" y="2327275"/>
            <a:ext cx="423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2" name="Rectangle 748"/>
          <p:cNvSpPr>
            <a:spLocks noChangeArrowheads="1"/>
          </p:cNvSpPr>
          <p:nvPr/>
        </p:nvSpPr>
        <p:spPr bwMode="auto">
          <a:xfrm>
            <a:off x="2537178" y="2346327"/>
            <a:ext cx="9878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3" name="Rectangle 749"/>
          <p:cNvSpPr>
            <a:spLocks noChangeArrowheads="1"/>
          </p:cNvSpPr>
          <p:nvPr/>
        </p:nvSpPr>
        <p:spPr bwMode="auto">
          <a:xfrm>
            <a:off x="2569635" y="2405065"/>
            <a:ext cx="11289" cy="1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4" name="Rectangle 750"/>
          <p:cNvSpPr>
            <a:spLocks noChangeArrowheads="1"/>
          </p:cNvSpPr>
          <p:nvPr/>
        </p:nvSpPr>
        <p:spPr bwMode="auto">
          <a:xfrm>
            <a:off x="2575278" y="2386015"/>
            <a:ext cx="564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5" name="Rectangle 751"/>
          <p:cNvSpPr>
            <a:spLocks noChangeArrowheads="1"/>
          </p:cNvSpPr>
          <p:nvPr/>
        </p:nvSpPr>
        <p:spPr bwMode="auto">
          <a:xfrm>
            <a:off x="2575279" y="2405063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6" name="Rectangle 752"/>
          <p:cNvSpPr>
            <a:spLocks noChangeArrowheads="1"/>
          </p:cNvSpPr>
          <p:nvPr/>
        </p:nvSpPr>
        <p:spPr bwMode="auto">
          <a:xfrm>
            <a:off x="2580924" y="2405065"/>
            <a:ext cx="4233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7" name="Rectangle 753"/>
          <p:cNvSpPr>
            <a:spLocks noChangeArrowheads="1"/>
          </p:cNvSpPr>
          <p:nvPr/>
        </p:nvSpPr>
        <p:spPr bwMode="auto">
          <a:xfrm>
            <a:off x="2580924" y="2425702"/>
            <a:ext cx="846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8" name="Rectangle 754"/>
          <p:cNvSpPr>
            <a:spLocks noChangeArrowheads="1"/>
          </p:cNvSpPr>
          <p:nvPr/>
        </p:nvSpPr>
        <p:spPr bwMode="auto">
          <a:xfrm>
            <a:off x="2583746" y="2405065"/>
            <a:ext cx="7055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59" name="Rectangle 755"/>
          <p:cNvSpPr>
            <a:spLocks noChangeArrowheads="1"/>
          </p:cNvSpPr>
          <p:nvPr/>
        </p:nvSpPr>
        <p:spPr bwMode="auto">
          <a:xfrm>
            <a:off x="2585156" y="2425700"/>
            <a:ext cx="9878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0" name="Rectangle 756"/>
          <p:cNvSpPr>
            <a:spLocks noChangeArrowheads="1"/>
          </p:cNvSpPr>
          <p:nvPr/>
        </p:nvSpPr>
        <p:spPr bwMode="auto">
          <a:xfrm>
            <a:off x="2589391" y="2425700"/>
            <a:ext cx="1411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1" name="Rectangle 757"/>
          <p:cNvSpPr>
            <a:spLocks noChangeArrowheads="1"/>
          </p:cNvSpPr>
          <p:nvPr/>
        </p:nvSpPr>
        <p:spPr bwMode="auto">
          <a:xfrm>
            <a:off x="2585156" y="2444750"/>
            <a:ext cx="9878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2" name="Rectangle 758"/>
          <p:cNvSpPr>
            <a:spLocks noChangeArrowheads="1"/>
          </p:cNvSpPr>
          <p:nvPr/>
        </p:nvSpPr>
        <p:spPr bwMode="auto">
          <a:xfrm>
            <a:off x="2589390" y="2444750"/>
            <a:ext cx="564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3" name="Rectangle 759"/>
          <p:cNvSpPr>
            <a:spLocks noChangeArrowheads="1"/>
          </p:cNvSpPr>
          <p:nvPr/>
        </p:nvSpPr>
        <p:spPr bwMode="auto">
          <a:xfrm>
            <a:off x="2589391" y="2463800"/>
            <a:ext cx="9877" cy="15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4" name="Rectangle 760"/>
          <p:cNvSpPr>
            <a:spLocks noChangeArrowheads="1"/>
          </p:cNvSpPr>
          <p:nvPr/>
        </p:nvSpPr>
        <p:spPr bwMode="auto">
          <a:xfrm>
            <a:off x="2595034" y="2444750"/>
            <a:ext cx="0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5" name="Rectangle 761"/>
          <p:cNvSpPr>
            <a:spLocks noChangeArrowheads="1"/>
          </p:cNvSpPr>
          <p:nvPr/>
        </p:nvSpPr>
        <p:spPr bwMode="auto">
          <a:xfrm>
            <a:off x="2589391" y="2463800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6" name="Rectangle 762"/>
          <p:cNvSpPr>
            <a:spLocks noChangeArrowheads="1"/>
          </p:cNvSpPr>
          <p:nvPr/>
        </p:nvSpPr>
        <p:spPr bwMode="auto">
          <a:xfrm>
            <a:off x="2595034" y="2463800"/>
            <a:ext cx="0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7" name="Rectangle 763"/>
          <p:cNvSpPr>
            <a:spLocks noChangeArrowheads="1"/>
          </p:cNvSpPr>
          <p:nvPr/>
        </p:nvSpPr>
        <p:spPr bwMode="auto">
          <a:xfrm>
            <a:off x="2619022" y="2484438"/>
            <a:ext cx="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8" name="Rectangle 764"/>
          <p:cNvSpPr>
            <a:spLocks noChangeArrowheads="1"/>
          </p:cNvSpPr>
          <p:nvPr/>
        </p:nvSpPr>
        <p:spPr bwMode="auto">
          <a:xfrm>
            <a:off x="2613379" y="2503488"/>
            <a:ext cx="11289" cy="174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69" name="Rectangle 765"/>
          <p:cNvSpPr>
            <a:spLocks noChangeArrowheads="1"/>
          </p:cNvSpPr>
          <p:nvPr/>
        </p:nvSpPr>
        <p:spPr bwMode="auto">
          <a:xfrm>
            <a:off x="2619024" y="2503490"/>
            <a:ext cx="8467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0" name="Rectangle 766"/>
          <p:cNvSpPr>
            <a:spLocks noChangeArrowheads="1"/>
          </p:cNvSpPr>
          <p:nvPr/>
        </p:nvSpPr>
        <p:spPr bwMode="auto">
          <a:xfrm>
            <a:off x="2624668" y="2522540"/>
            <a:ext cx="846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1" name="Rectangle 767"/>
          <p:cNvSpPr>
            <a:spLocks noChangeArrowheads="1"/>
          </p:cNvSpPr>
          <p:nvPr/>
        </p:nvSpPr>
        <p:spPr bwMode="auto">
          <a:xfrm>
            <a:off x="2627490" y="2522540"/>
            <a:ext cx="11289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2" name="Rectangle 768"/>
          <p:cNvSpPr>
            <a:spLocks noChangeArrowheads="1"/>
          </p:cNvSpPr>
          <p:nvPr/>
        </p:nvSpPr>
        <p:spPr bwMode="auto">
          <a:xfrm>
            <a:off x="2633135" y="2543175"/>
            <a:ext cx="8467" cy="15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3" name="Rectangle 770"/>
          <p:cNvSpPr>
            <a:spLocks noChangeArrowheads="1"/>
          </p:cNvSpPr>
          <p:nvPr/>
        </p:nvSpPr>
        <p:spPr bwMode="auto">
          <a:xfrm>
            <a:off x="2638778" y="2520950"/>
            <a:ext cx="423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4" name="Rectangle 771"/>
          <p:cNvSpPr>
            <a:spLocks noChangeArrowheads="1"/>
          </p:cNvSpPr>
          <p:nvPr/>
        </p:nvSpPr>
        <p:spPr bwMode="auto">
          <a:xfrm>
            <a:off x="2662768" y="2581275"/>
            <a:ext cx="8467" cy="15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5" name="Rectangle 772"/>
          <p:cNvSpPr>
            <a:spLocks noChangeArrowheads="1"/>
          </p:cNvSpPr>
          <p:nvPr/>
        </p:nvSpPr>
        <p:spPr bwMode="auto">
          <a:xfrm>
            <a:off x="2667001" y="2560640"/>
            <a:ext cx="9878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6" name="Rectangle 773"/>
          <p:cNvSpPr>
            <a:spLocks noChangeArrowheads="1"/>
          </p:cNvSpPr>
          <p:nvPr/>
        </p:nvSpPr>
        <p:spPr bwMode="auto">
          <a:xfrm>
            <a:off x="2671235" y="2581275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7" name="Rectangle 774"/>
          <p:cNvSpPr>
            <a:spLocks noChangeArrowheads="1"/>
          </p:cNvSpPr>
          <p:nvPr/>
        </p:nvSpPr>
        <p:spPr bwMode="auto">
          <a:xfrm>
            <a:off x="2676878" y="2581275"/>
            <a:ext cx="564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8" name="Rectangle 775"/>
          <p:cNvSpPr>
            <a:spLocks noChangeArrowheads="1"/>
          </p:cNvSpPr>
          <p:nvPr/>
        </p:nvSpPr>
        <p:spPr bwMode="auto">
          <a:xfrm>
            <a:off x="2676879" y="2600327"/>
            <a:ext cx="987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79" name="Rectangle 776"/>
          <p:cNvSpPr>
            <a:spLocks noChangeArrowheads="1"/>
          </p:cNvSpPr>
          <p:nvPr/>
        </p:nvSpPr>
        <p:spPr bwMode="auto">
          <a:xfrm>
            <a:off x="2682524" y="2581275"/>
            <a:ext cx="8467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0" name="Rectangle 777"/>
          <p:cNvSpPr>
            <a:spLocks noChangeArrowheads="1"/>
          </p:cNvSpPr>
          <p:nvPr/>
        </p:nvSpPr>
        <p:spPr bwMode="auto">
          <a:xfrm>
            <a:off x="2686757" y="2600325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1" name="Rectangle 778"/>
          <p:cNvSpPr>
            <a:spLocks noChangeArrowheads="1"/>
          </p:cNvSpPr>
          <p:nvPr/>
        </p:nvSpPr>
        <p:spPr bwMode="auto">
          <a:xfrm>
            <a:off x="2690990" y="2600325"/>
            <a:ext cx="564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2" name="Rectangle 779"/>
          <p:cNvSpPr>
            <a:spLocks noChangeArrowheads="1"/>
          </p:cNvSpPr>
          <p:nvPr/>
        </p:nvSpPr>
        <p:spPr bwMode="auto">
          <a:xfrm>
            <a:off x="2690991" y="2620965"/>
            <a:ext cx="987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3" name="Rectangle 780"/>
          <p:cNvSpPr>
            <a:spLocks noChangeArrowheads="1"/>
          </p:cNvSpPr>
          <p:nvPr/>
        </p:nvSpPr>
        <p:spPr bwMode="auto">
          <a:xfrm>
            <a:off x="2696635" y="2600325"/>
            <a:ext cx="8467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4" name="Rectangle 781"/>
          <p:cNvSpPr>
            <a:spLocks noChangeArrowheads="1"/>
          </p:cNvSpPr>
          <p:nvPr/>
        </p:nvSpPr>
        <p:spPr bwMode="auto">
          <a:xfrm>
            <a:off x="2710746" y="2679702"/>
            <a:ext cx="846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5" name="Rectangle 782"/>
          <p:cNvSpPr>
            <a:spLocks noChangeArrowheads="1"/>
          </p:cNvSpPr>
          <p:nvPr/>
        </p:nvSpPr>
        <p:spPr bwMode="auto">
          <a:xfrm>
            <a:off x="2714978" y="2659063"/>
            <a:ext cx="9878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6" name="Rectangle 783"/>
          <p:cNvSpPr>
            <a:spLocks noChangeArrowheads="1"/>
          </p:cNvSpPr>
          <p:nvPr/>
        </p:nvSpPr>
        <p:spPr bwMode="auto">
          <a:xfrm>
            <a:off x="2719213" y="2679702"/>
            <a:ext cx="9877" cy="17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7" name="Rectangle 784"/>
          <p:cNvSpPr>
            <a:spLocks noChangeArrowheads="1"/>
          </p:cNvSpPr>
          <p:nvPr/>
        </p:nvSpPr>
        <p:spPr bwMode="auto">
          <a:xfrm>
            <a:off x="2726267" y="2679700"/>
            <a:ext cx="2822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8" name="Rectangle 785"/>
          <p:cNvSpPr>
            <a:spLocks noChangeArrowheads="1"/>
          </p:cNvSpPr>
          <p:nvPr/>
        </p:nvSpPr>
        <p:spPr bwMode="auto">
          <a:xfrm>
            <a:off x="2726267" y="2697165"/>
            <a:ext cx="7056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89" name="Rectangle 786"/>
          <p:cNvSpPr>
            <a:spLocks noChangeArrowheads="1"/>
          </p:cNvSpPr>
          <p:nvPr/>
        </p:nvSpPr>
        <p:spPr bwMode="auto">
          <a:xfrm>
            <a:off x="2729090" y="2679700"/>
            <a:ext cx="11289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0" name="Rectangle 787"/>
          <p:cNvSpPr>
            <a:spLocks noChangeArrowheads="1"/>
          </p:cNvSpPr>
          <p:nvPr/>
        </p:nvSpPr>
        <p:spPr bwMode="auto">
          <a:xfrm>
            <a:off x="2733324" y="2697165"/>
            <a:ext cx="987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1" name="Rectangle 788"/>
          <p:cNvSpPr>
            <a:spLocks noChangeArrowheads="1"/>
          </p:cNvSpPr>
          <p:nvPr/>
        </p:nvSpPr>
        <p:spPr bwMode="auto">
          <a:xfrm>
            <a:off x="2740378" y="2697165"/>
            <a:ext cx="7056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2" name="Rectangle 789"/>
          <p:cNvSpPr>
            <a:spLocks noChangeArrowheads="1"/>
          </p:cNvSpPr>
          <p:nvPr/>
        </p:nvSpPr>
        <p:spPr bwMode="auto">
          <a:xfrm>
            <a:off x="2743201" y="2717800"/>
            <a:ext cx="11289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3" name="Rectangle 790"/>
          <p:cNvSpPr>
            <a:spLocks noChangeArrowheads="1"/>
          </p:cNvSpPr>
          <p:nvPr/>
        </p:nvSpPr>
        <p:spPr bwMode="auto">
          <a:xfrm>
            <a:off x="2750256" y="2717800"/>
            <a:ext cx="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4" name="Rectangle 791"/>
          <p:cNvSpPr>
            <a:spLocks noChangeArrowheads="1"/>
          </p:cNvSpPr>
          <p:nvPr/>
        </p:nvSpPr>
        <p:spPr bwMode="auto">
          <a:xfrm>
            <a:off x="2743201" y="2738440"/>
            <a:ext cx="11289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5" name="Rectangle 792"/>
          <p:cNvSpPr>
            <a:spLocks noChangeArrowheads="1"/>
          </p:cNvSpPr>
          <p:nvPr/>
        </p:nvSpPr>
        <p:spPr bwMode="auto">
          <a:xfrm>
            <a:off x="2778480" y="2797177"/>
            <a:ext cx="7055" cy="17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6" name="Rectangle 793"/>
          <p:cNvSpPr>
            <a:spLocks noChangeArrowheads="1"/>
          </p:cNvSpPr>
          <p:nvPr/>
        </p:nvSpPr>
        <p:spPr bwMode="auto">
          <a:xfrm>
            <a:off x="2782711" y="2797175"/>
            <a:ext cx="4234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7" name="Rectangle 794"/>
          <p:cNvSpPr>
            <a:spLocks noChangeArrowheads="1"/>
          </p:cNvSpPr>
          <p:nvPr/>
        </p:nvSpPr>
        <p:spPr bwMode="auto">
          <a:xfrm>
            <a:off x="2782712" y="2814640"/>
            <a:ext cx="9878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8" name="Rectangle 795"/>
          <p:cNvSpPr>
            <a:spLocks noChangeArrowheads="1"/>
          </p:cNvSpPr>
          <p:nvPr/>
        </p:nvSpPr>
        <p:spPr bwMode="auto">
          <a:xfrm>
            <a:off x="2788356" y="2797175"/>
            <a:ext cx="4234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199" name="Rectangle 796"/>
          <p:cNvSpPr>
            <a:spLocks noChangeArrowheads="1"/>
          </p:cNvSpPr>
          <p:nvPr/>
        </p:nvSpPr>
        <p:spPr bwMode="auto">
          <a:xfrm>
            <a:off x="2788357" y="2814638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0" name="Rectangle 797"/>
          <p:cNvSpPr>
            <a:spLocks noChangeArrowheads="1"/>
          </p:cNvSpPr>
          <p:nvPr/>
        </p:nvSpPr>
        <p:spPr bwMode="auto">
          <a:xfrm>
            <a:off x="2792589" y="2814640"/>
            <a:ext cx="0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1" name="Rectangle 798"/>
          <p:cNvSpPr>
            <a:spLocks noChangeArrowheads="1"/>
          </p:cNvSpPr>
          <p:nvPr/>
        </p:nvSpPr>
        <p:spPr bwMode="auto">
          <a:xfrm>
            <a:off x="2788357" y="2835275"/>
            <a:ext cx="8467" cy="20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2" name="Rectangle 799"/>
          <p:cNvSpPr>
            <a:spLocks noChangeArrowheads="1"/>
          </p:cNvSpPr>
          <p:nvPr/>
        </p:nvSpPr>
        <p:spPr bwMode="auto">
          <a:xfrm>
            <a:off x="2792590" y="2835275"/>
            <a:ext cx="1834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3" name="Rectangle 800"/>
          <p:cNvSpPr>
            <a:spLocks noChangeArrowheads="1"/>
          </p:cNvSpPr>
          <p:nvPr/>
        </p:nvSpPr>
        <p:spPr bwMode="auto">
          <a:xfrm>
            <a:off x="2816578" y="2913063"/>
            <a:ext cx="9878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4" name="Rectangle 801"/>
          <p:cNvSpPr>
            <a:spLocks noChangeArrowheads="1"/>
          </p:cNvSpPr>
          <p:nvPr/>
        </p:nvSpPr>
        <p:spPr bwMode="auto">
          <a:xfrm>
            <a:off x="2820812" y="2913065"/>
            <a:ext cx="564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5" name="Rectangle 802"/>
          <p:cNvSpPr>
            <a:spLocks noChangeArrowheads="1"/>
          </p:cNvSpPr>
          <p:nvPr/>
        </p:nvSpPr>
        <p:spPr bwMode="auto">
          <a:xfrm>
            <a:off x="2820813" y="2933700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6" name="Rectangle 803"/>
          <p:cNvSpPr>
            <a:spLocks noChangeArrowheads="1"/>
          </p:cNvSpPr>
          <p:nvPr/>
        </p:nvSpPr>
        <p:spPr bwMode="auto">
          <a:xfrm>
            <a:off x="2826456" y="2933700"/>
            <a:ext cx="0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7" name="Rectangle 804"/>
          <p:cNvSpPr>
            <a:spLocks noChangeArrowheads="1"/>
          </p:cNvSpPr>
          <p:nvPr/>
        </p:nvSpPr>
        <p:spPr bwMode="auto">
          <a:xfrm>
            <a:off x="2820813" y="2952750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8" name="Rectangle 805"/>
          <p:cNvSpPr>
            <a:spLocks noChangeArrowheads="1"/>
          </p:cNvSpPr>
          <p:nvPr/>
        </p:nvSpPr>
        <p:spPr bwMode="auto">
          <a:xfrm>
            <a:off x="2826458" y="2952750"/>
            <a:ext cx="14111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09" name="Rectangle 806"/>
          <p:cNvSpPr>
            <a:spLocks noChangeArrowheads="1"/>
          </p:cNvSpPr>
          <p:nvPr/>
        </p:nvSpPr>
        <p:spPr bwMode="auto">
          <a:xfrm>
            <a:off x="2834924" y="2971800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0" name="Rectangle 807"/>
          <p:cNvSpPr>
            <a:spLocks noChangeArrowheads="1"/>
          </p:cNvSpPr>
          <p:nvPr/>
        </p:nvSpPr>
        <p:spPr bwMode="auto">
          <a:xfrm>
            <a:off x="2840568" y="2971800"/>
            <a:ext cx="4233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1" name="Rectangle 808"/>
          <p:cNvSpPr>
            <a:spLocks noChangeArrowheads="1"/>
          </p:cNvSpPr>
          <p:nvPr/>
        </p:nvSpPr>
        <p:spPr bwMode="auto">
          <a:xfrm>
            <a:off x="2873023" y="2992440"/>
            <a:ext cx="11289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2" name="Rectangle 809"/>
          <p:cNvSpPr>
            <a:spLocks noChangeArrowheads="1"/>
          </p:cNvSpPr>
          <p:nvPr/>
        </p:nvSpPr>
        <p:spPr bwMode="auto">
          <a:xfrm>
            <a:off x="2878668" y="3011488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3" name="Rectangle 810"/>
          <p:cNvSpPr>
            <a:spLocks noChangeArrowheads="1"/>
          </p:cNvSpPr>
          <p:nvPr/>
        </p:nvSpPr>
        <p:spPr bwMode="auto">
          <a:xfrm>
            <a:off x="2884312" y="3011488"/>
            <a:ext cx="8467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4" name="Rectangle 811"/>
          <p:cNvSpPr>
            <a:spLocks noChangeArrowheads="1"/>
          </p:cNvSpPr>
          <p:nvPr/>
        </p:nvSpPr>
        <p:spPr bwMode="auto">
          <a:xfrm>
            <a:off x="2887134" y="3032127"/>
            <a:ext cx="11289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5" name="Rectangle 812"/>
          <p:cNvSpPr>
            <a:spLocks noChangeArrowheads="1"/>
          </p:cNvSpPr>
          <p:nvPr/>
        </p:nvSpPr>
        <p:spPr bwMode="auto">
          <a:xfrm>
            <a:off x="2894191" y="3011488"/>
            <a:ext cx="8467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6" name="Rectangle 813"/>
          <p:cNvSpPr>
            <a:spLocks noChangeArrowheads="1"/>
          </p:cNvSpPr>
          <p:nvPr/>
        </p:nvSpPr>
        <p:spPr bwMode="auto">
          <a:xfrm>
            <a:off x="2916768" y="3070225"/>
            <a:ext cx="11289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7" name="Rectangle 814"/>
          <p:cNvSpPr>
            <a:spLocks noChangeArrowheads="1"/>
          </p:cNvSpPr>
          <p:nvPr/>
        </p:nvSpPr>
        <p:spPr bwMode="auto">
          <a:xfrm>
            <a:off x="2922412" y="3070225"/>
            <a:ext cx="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8" name="Rectangle 815"/>
          <p:cNvSpPr>
            <a:spLocks noChangeArrowheads="1"/>
          </p:cNvSpPr>
          <p:nvPr/>
        </p:nvSpPr>
        <p:spPr bwMode="auto">
          <a:xfrm>
            <a:off x="2916768" y="3090865"/>
            <a:ext cx="11289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19" name="Rectangle 816"/>
          <p:cNvSpPr>
            <a:spLocks noChangeArrowheads="1"/>
          </p:cNvSpPr>
          <p:nvPr/>
        </p:nvSpPr>
        <p:spPr bwMode="auto">
          <a:xfrm>
            <a:off x="2922413" y="3070225"/>
            <a:ext cx="14111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0" name="Rectangle 817"/>
          <p:cNvSpPr>
            <a:spLocks noChangeArrowheads="1"/>
          </p:cNvSpPr>
          <p:nvPr/>
        </p:nvSpPr>
        <p:spPr bwMode="auto">
          <a:xfrm>
            <a:off x="2932289" y="3090863"/>
            <a:ext cx="9878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1" name="Rectangle 818"/>
          <p:cNvSpPr>
            <a:spLocks noChangeArrowheads="1"/>
          </p:cNvSpPr>
          <p:nvPr/>
        </p:nvSpPr>
        <p:spPr bwMode="auto">
          <a:xfrm>
            <a:off x="2936523" y="3108327"/>
            <a:ext cx="0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2" name="Rectangle 819"/>
          <p:cNvSpPr>
            <a:spLocks noChangeArrowheads="1"/>
          </p:cNvSpPr>
          <p:nvPr/>
        </p:nvSpPr>
        <p:spPr bwMode="auto">
          <a:xfrm>
            <a:off x="2932289" y="3128965"/>
            <a:ext cx="9878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3" name="Rectangle 820"/>
          <p:cNvSpPr>
            <a:spLocks noChangeArrowheads="1"/>
          </p:cNvSpPr>
          <p:nvPr/>
        </p:nvSpPr>
        <p:spPr bwMode="auto">
          <a:xfrm>
            <a:off x="2936523" y="3108327"/>
            <a:ext cx="5644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4" name="Rectangle 821"/>
          <p:cNvSpPr>
            <a:spLocks noChangeArrowheads="1"/>
          </p:cNvSpPr>
          <p:nvPr/>
        </p:nvSpPr>
        <p:spPr bwMode="auto">
          <a:xfrm>
            <a:off x="2936524" y="3128965"/>
            <a:ext cx="846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5" name="Rectangle 822"/>
          <p:cNvSpPr>
            <a:spLocks noChangeArrowheads="1"/>
          </p:cNvSpPr>
          <p:nvPr/>
        </p:nvSpPr>
        <p:spPr bwMode="auto">
          <a:xfrm>
            <a:off x="2942167" y="3128965"/>
            <a:ext cx="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6" name="Rectangle 823"/>
          <p:cNvSpPr>
            <a:spLocks noChangeArrowheads="1"/>
          </p:cNvSpPr>
          <p:nvPr/>
        </p:nvSpPr>
        <p:spPr bwMode="auto">
          <a:xfrm>
            <a:off x="2936524" y="3149602"/>
            <a:ext cx="846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7" name="Rectangle 824"/>
          <p:cNvSpPr>
            <a:spLocks noChangeArrowheads="1"/>
          </p:cNvSpPr>
          <p:nvPr/>
        </p:nvSpPr>
        <p:spPr bwMode="auto">
          <a:xfrm>
            <a:off x="2970390" y="3208338"/>
            <a:ext cx="4233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8" name="Rectangle 825"/>
          <p:cNvSpPr>
            <a:spLocks noChangeArrowheads="1"/>
          </p:cNvSpPr>
          <p:nvPr/>
        </p:nvSpPr>
        <p:spPr bwMode="auto">
          <a:xfrm>
            <a:off x="2970391" y="3227390"/>
            <a:ext cx="987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29" name="Rectangle 826"/>
          <p:cNvSpPr>
            <a:spLocks noChangeArrowheads="1"/>
          </p:cNvSpPr>
          <p:nvPr/>
        </p:nvSpPr>
        <p:spPr bwMode="auto">
          <a:xfrm>
            <a:off x="2974622" y="3208338"/>
            <a:ext cx="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0" name="Rectangle 827"/>
          <p:cNvSpPr>
            <a:spLocks noChangeArrowheads="1"/>
          </p:cNvSpPr>
          <p:nvPr/>
        </p:nvSpPr>
        <p:spPr bwMode="auto">
          <a:xfrm>
            <a:off x="2970391" y="3227388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1" name="Rectangle 828"/>
          <p:cNvSpPr>
            <a:spLocks noChangeArrowheads="1"/>
          </p:cNvSpPr>
          <p:nvPr/>
        </p:nvSpPr>
        <p:spPr bwMode="auto">
          <a:xfrm>
            <a:off x="2974622" y="3227390"/>
            <a:ext cx="564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2" name="Rectangle 829"/>
          <p:cNvSpPr>
            <a:spLocks noChangeArrowheads="1"/>
          </p:cNvSpPr>
          <p:nvPr/>
        </p:nvSpPr>
        <p:spPr bwMode="auto">
          <a:xfrm>
            <a:off x="2974623" y="3246440"/>
            <a:ext cx="9878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3" name="Rectangle 830"/>
          <p:cNvSpPr>
            <a:spLocks noChangeArrowheads="1"/>
          </p:cNvSpPr>
          <p:nvPr/>
        </p:nvSpPr>
        <p:spPr bwMode="auto">
          <a:xfrm>
            <a:off x="2980267" y="3246440"/>
            <a:ext cx="423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4" name="Rectangle 831"/>
          <p:cNvSpPr>
            <a:spLocks noChangeArrowheads="1"/>
          </p:cNvSpPr>
          <p:nvPr/>
        </p:nvSpPr>
        <p:spPr bwMode="auto">
          <a:xfrm>
            <a:off x="2984502" y="3344865"/>
            <a:ext cx="9877" cy="1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5" name="Rectangle 832"/>
          <p:cNvSpPr>
            <a:spLocks noChangeArrowheads="1"/>
          </p:cNvSpPr>
          <p:nvPr/>
        </p:nvSpPr>
        <p:spPr bwMode="auto">
          <a:xfrm>
            <a:off x="2988735" y="3325815"/>
            <a:ext cx="15523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6" name="Rectangle 833"/>
          <p:cNvSpPr>
            <a:spLocks noChangeArrowheads="1"/>
          </p:cNvSpPr>
          <p:nvPr/>
        </p:nvSpPr>
        <p:spPr bwMode="auto">
          <a:xfrm>
            <a:off x="2998613" y="3344865"/>
            <a:ext cx="9877" cy="1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7" name="Rectangle 834"/>
          <p:cNvSpPr>
            <a:spLocks noChangeArrowheads="1"/>
          </p:cNvSpPr>
          <p:nvPr/>
        </p:nvSpPr>
        <p:spPr bwMode="auto">
          <a:xfrm>
            <a:off x="3004256" y="3325815"/>
            <a:ext cx="564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8" name="Rectangle 835"/>
          <p:cNvSpPr>
            <a:spLocks noChangeArrowheads="1"/>
          </p:cNvSpPr>
          <p:nvPr/>
        </p:nvSpPr>
        <p:spPr bwMode="auto">
          <a:xfrm>
            <a:off x="3004257" y="3344863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39" name="Rectangle 836"/>
          <p:cNvSpPr>
            <a:spLocks noChangeArrowheads="1"/>
          </p:cNvSpPr>
          <p:nvPr/>
        </p:nvSpPr>
        <p:spPr bwMode="auto">
          <a:xfrm>
            <a:off x="3008489" y="3344865"/>
            <a:ext cx="423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0" name="Rectangle 837"/>
          <p:cNvSpPr>
            <a:spLocks noChangeArrowheads="1"/>
          </p:cNvSpPr>
          <p:nvPr/>
        </p:nvSpPr>
        <p:spPr bwMode="auto">
          <a:xfrm>
            <a:off x="3008489" y="3363913"/>
            <a:ext cx="9878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1" name="Rectangle 838"/>
          <p:cNvSpPr>
            <a:spLocks noChangeArrowheads="1"/>
          </p:cNvSpPr>
          <p:nvPr/>
        </p:nvSpPr>
        <p:spPr bwMode="auto">
          <a:xfrm>
            <a:off x="3012724" y="3363913"/>
            <a:ext cx="14111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2" name="Rectangle 839"/>
          <p:cNvSpPr>
            <a:spLocks noChangeArrowheads="1"/>
          </p:cNvSpPr>
          <p:nvPr/>
        </p:nvSpPr>
        <p:spPr bwMode="auto">
          <a:xfrm>
            <a:off x="3024013" y="3384552"/>
            <a:ext cx="846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3" name="Rectangle 840"/>
          <p:cNvSpPr>
            <a:spLocks noChangeArrowheads="1"/>
          </p:cNvSpPr>
          <p:nvPr/>
        </p:nvSpPr>
        <p:spPr bwMode="auto">
          <a:xfrm>
            <a:off x="3052234" y="3443290"/>
            <a:ext cx="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4" name="Rectangle 841"/>
          <p:cNvSpPr>
            <a:spLocks noChangeArrowheads="1"/>
          </p:cNvSpPr>
          <p:nvPr/>
        </p:nvSpPr>
        <p:spPr bwMode="auto">
          <a:xfrm>
            <a:off x="3046591" y="3460750"/>
            <a:ext cx="9877" cy="20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5" name="Rectangle 842"/>
          <p:cNvSpPr>
            <a:spLocks noChangeArrowheads="1"/>
          </p:cNvSpPr>
          <p:nvPr/>
        </p:nvSpPr>
        <p:spPr bwMode="auto">
          <a:xfrm>
            <a:off x="3052235" y="3460752"/>
            <a:ext cx="8467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6" name="Rectangle 843"/>
          <p:cNvSpPr>
            <a:spLocks noChangeArrowheads="1"/>
          </p:cNvSpPr>
          <p:nvPr/>
        </p:nvSpPr>
        <p:spPr bwMode="auto">
          <a:xfrm>
            <a:off x="3056467" y="3482975"/>
            <a:ext cx="9878" cy="15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7" name="Rectangle 844"/>
          <p:cNvSpPr>
            <a:spLocks noChangeArrowheads="1"/>
          </p:cNvSpPr>
          <p:nvPr/>
        </p:nvSpPr>
        <p:spPr bwMode="auto">
          <a:xfrm>
            <a:off x="3060702" y="3460752"/>
            <a:ext cx="9877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8" name="Rectangle 845"/>
          <p:cNvSpPr>
            <a:spLocks noChangeArrowheads="1"/>
          </p:cNvSpPr>
          <p:nvPr/>
        </p:nvSpPr>
        <p:spPr bwMode="auto">
          <a:xfrm>
            <a:off x="3066346" y="3482975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49" name="Rectangle 846"/>
          <p:cNvSpPr>
            <a:spLocks noChangeArrowheads="1"/>
          </p:cNvSpPr>
          <p:nvPr/>
        </p:nvSpPr>
        <p:spPr bwMode="auto">
          <a:xfrm>
            <a:off x="3095978" y="3560765"/>
            <a:ext cx="7056" cy="15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0" name="Rectangle 847"/>
          <p:cNvSpPr>
            <a:spLocks noChangeArrowheads="1"/>
          </p:cNvSpPr>
          <p:nvPr/>
        </p:nvSpPr>
        <p:spPr bwMode="auto">
          <a:xfrm>
            <a:off x="3098801" y="3540125"/>
            <a:ext cx="15523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1" name="Rectangle 848"/>
          <p:cNvSpPr>
            <a:spLocks noChangeArrowheads="1"/>
          </p:cNvSpPr>
          <p:nvPr/>
        </p:nvSpPr>
        <p:spPr bwMode="auto">
          <a:xfrm>
            <a:off x="3110089" y="3560763"/>
            <a:ext cx="9878" cy="174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2" name="Rectangle 849"/>
          <p:cNvSpPr>
            <a:spLocks noChangeArrowheads="1"/>
          </p:cNvSpPr>
          <p:nvPr/>
        </p:nvSpPr>
        <p:spPr bwMode="auto">
          <a:xfrm>
            <a:off x="3114323" y="3560763"/>
            <a:ext cx="5644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3" name="Rectangle 850"/>
          <p:cNvSpPr>
            <a:spLocks noChangeArrowheads="1"/>
          </p:cNvSpPr>
          <p:nvPr/>
        </p:nvSpPr>
        <p:spPr bwMode="auto">
          <a:xfrm>
            <a:off x="3114324" y="3579813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4" name="Rectangle 851"/>
          <p:cNvSpPr>
            <a:spLocks noChangeArrowheads="1"/>
          </p:cNvSpPr>
          <p:nvPr/>
        </p:nvSpPr>
        <p:spPr bwMode="auto">
          <a:xfrm>
            <a:off x="3119969" y="3579815"/>
            <a:ext cx="14111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5" name="Rectangle 852"/>
          <p:cNvSpPr>
            <a:spLocks noChangeArrowheads="1"/>
          </p:cNvSpPr>
          <p:nvPr/>
        </p:nvSpPr>
        <p:spPr bwMode="auto">
          <a:xfrm>
            <a:off x="3128435" y="3598865"/>
            <a:ext cx="987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6" name="Rectangle 853"/>
          <p:cNvSpPr>
            <a:spLocks noChangeArrowheads="1"/>
          </p:cNvSpPr>
          <p:nvPr/>
        </p:nvSpPr>
        <p:spPr bwMode="auto">
          <a:xfrm>
            <a:off x="3134079" y="3598865"/>
            <a:ext cx="4233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7" name="Rectangle 854"/>
          <p:cNvSpPr>
            <a:spLocks noChangeArrowheads="1"/>
          </p:cNvSpPr>
          <p:nvPr/>
        </p:nvSpPr>
        <p:spPr bwMode="auto">
          <a:xfrm>
            <a:off x="3152423" y="3657601"/>
            <a:ext cx="9878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8" name="Rectangle 855"/>
          <p:cNvSpPr>
            <a:spLocks noChangeArrowheads="1"/>
          </p:cNvSpPr>
          <p:nvPr/>
        </p:nvSpPr>
        <p:spPr bwMode="auto">
          <a:xfrm>
            <a:off x="3158068" y="3638550"/>
            <a:ext cx="18345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59" name="Rectangle 856"/>
          <p:cNvSpPr>
            <a:spLocks noChangeArrowheads="1"/>
          </p:cNvSpPr>
          <p:nvPr/>
        </p:nvSpPr>
        <p:spPr bwMode="auto">
          <a:xfrm>
            <a:off x="3172178" y="3657600"/>
            <a:ext cx="9878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0" name="Rectangle 857"/>
          <p:cNvSpPr>
            <a:spLocks noChangeArrowheads="1"/>
          </p:cNvSpPr>
          <p:nvPr/>
        </p:nvSpPr>
        <p:spPr bwMode="auto">
          <a:xfrm>
            <a:off x="3176412" y="3657600"/>
            <a:ext cx="23988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1" name="Rectangle 858"/>
          <p:cNvSpPr>
            <a:spLocks noChangeArrowheads="1"/>
          </p:cNvSpPr>
          <p:nvPr/>
        </p:nvSpPr>
        <p:spPr bwMode="auto">
          <a:xfrm>
            <a:off x="3197578" y="3678240"/>
            <a:ext cx="7056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2" name="Rectangle 859"/>
          <p:cNvSpPr>
            <a:spLocks noChangeArrowheads="1"/>
          </p:cNvSpPr>
          <p:nvPr/>
        </p:nvSpPr>
        <p:spPr bwMode="auto">
          <a:xfrm>
            <a:off x="3200400" y="3657600"/>
            <a:ext cx="1412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3" name="Rectangle 860"/>
          <p:cNvSpPr>
            <a:spLocks noChangeArrowheads="1"/>
          </p:cNvSpPr>
          <p:nvPr/>
        </p:nvSpPr>
        <p:spPr bwMode="auto">
          <a:xfrm>
            <a:off x="3221568" y="3716338"/>
            <a:ext cx="4233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4" name="Rectangle 861"/>
          <p:cNvSpPr>
            <a:spLocks noChangeArrowheads="1"/>
          </p:cNvSpPr>
          <p:nvPr/>
        </p:nvSpPr>
        <p:spPr bwMode="auto">
          <a:xfrm>
            <a:off x="3221569" y="3736977"/>
            <a:ext cx="7055" cy="17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5" name="Rectangle 862"/>
          <p:cNvSpPr>
            <a:spLocks noChangeArrowheads="1"/>
          </p:cNvSpPr>
          <p:nvPr/>
        </p:nvSpPr>
        <p:spPr bwMode="auto">
          <a:xfrm>
            <a:off x="3225802" y="3736975"/>
            <a:ext cx="14111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6" name="Rectangle 863"/>
          <p:cNvSpPr>
            <a:spLocks noChangeArrowheads="1"/>
          </p:cNvSpPr>
          <p:nvPr/>
        </p:nvSpPr>
        <p:spPr bwMode="auto">
          <a:xfrm>
            <a:off x="3235680" y="3754440"/>
            <a:ext cx="7055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7" name="Rectangle 864"/>
          <p:cNvSpPr>
            <a:spLocks noChangeArrowheads="1"/>
          </p:cNvSpPr>
          <p:nvPr/>
        </p:nvSpPr>
        <p:spPr bwMode="auto">
          <a:xfrm>
            <a:off x="3239911" y="3736975"/>
            <a:ext cx="423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8" name="Rectangle 865"/>
          <p:cNvSpPr>
            <a:spLocks noChangeArrowheads="1"/>
          </p:cNvSpPr>
          <p:nvPr/>
        </p:nvSpPr>
        <p:spPr bwMode="auto">
          <a:xfrm>
            <a:off x="3263902" y="3795715"/>
            <a:ext cx="846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69" name="Rectangle 866"/>
          <p:cNvSpPr>
            <a:spLocks noChangeArrowheads="1"/>
          </p:cNvSpPr>
          <p:nvPr/>
        </p:nvSpPr>
        <p:spPr bwMode="auto">
          <a:xfrm>
            <a:off x="3268134" y="3776663"/>
            <a:ext cx="5644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0" name="Rectangle 867"/>
          <p:cNvSpPr>
            <a:spLocks noChangeArrowheads="1"/>
          </p:cNvSpPr>
          <p:nvPr/>
        </p:nvSpPr>
        <p:spPr bwMode="auto">
          <a:xfrm>
            <a:off x="3268134" y="3795713"/>
            <a:ext cx="9878" cy="174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1" name="Rectangle 868"/>
          <p:cNvSpPr>
            <a:spLocks noChangeArrowheads="1"/>
          </p:cNvSpPr>
          <p:nvPr/>
        </p:nvSpPr>
        <p:spPr bwMode="auto">
          <a:xfrm>
            <a:off x="3273778" y="3795715"/>
            <a:ext cx="4234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2" name="Rectangle 869"/>
          <p:cNvSpPr>
            <a:spLocks noChangeArrowheads="1"/>
          </p:cNvSpPr>
          <p:nvPr/>
        </p:nvSpPr>
        <p:spPr bwMode="auto">
          <a:xfrm>
            <a:off x="3273778" y="3813175"/>
            <a:ext cx="9878" cy="20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3" name="Rectangle 870"/>
          <p:cNvSpPr>
            <a:spLocks noChangeArrowheads="1"/>
          </p:cNvSpPr>
          <p:nvPr/>
        </p:nvSpPr>
        <p:spPr bwMode="auto">
          <a:xfrm>
            <a:off x="3278012" y="3813177"/>
            <a:ext cx="5644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4" name="Rectangle 871"/>
          <p:cNvSpPr>
            <a:spLocks noChangeArrowheads="1"/>
          </p:cNvSpPr>
          <p:nvPr/>
        </p:nvSpPr>
        <p:spPr bwMode="auto">
          <a:xfrm>
            <a:off x="3278013" y="3835400"/>
            <a:ext cx="846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5" name="Rectangle 872"/>
          <p:cNvSpPr>
            <a:spLocks noChangeArrowheads="1"/>
          </p:cNvSpPr>
          <p:nvPr/>
        </p:nvSpPr>
        <p:spPr bwMode="auto">
          <a:xfrm>
            <a:off x="3283657" y="3835400"/>
            <a:ext cx="1411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6" name="Rectangle 873"/>
          <p:cNvSpPr>
            <a:spLocks noChangeArrowheads="1"/>
          </p:cNvSpPr>
          <p:nvPr/>
        </p:nvSpPr>
        <p:spPr bwMode="auto">
          <a:xfrm>
            <a:off x="3278013" y="3854452"/>
            <a:ext cx="8467" cy="17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7" name="Rectangle 874"/>
          <p:cNvSpPr>
            <a:spLocks noChangeArrowheads="1"/>
          </p:cNvSpPr>
          <p:nvPr/>
        </p:nvSpPr>
        <p:spPr bwMode="auto">
          <a:xfrm>
            <a:off x="3283657" y="3854450"/>
            <a:ext cx="4233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8" name="Rectangle 875"/>
          <p:cNvSpPr>
            <a:spLocks noChangeArrowheads="1"/>
          </p:cNvSpPr>
          <p:nvPr/>
        </p:nvSpPr>
        <p:spPr bwMode="auto">
          <a:xfrm>
            <a:off x="3283657" y="3873502"/>
            <a:ext cx="8467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79" name="Rectangle 876"/>
          <p:cNvSpPr>
            <a:spLocks noChangeArrowheads="1"/>
          </p:cNvSpPr>
          <p:nvPr/>
        </p:nvSpPr>
        <p:spPr bwMode="auto">
          <a:xfrm>
            <a:off x="3311879" y="3932238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0" name="Rectangle 877"/>
          <p:cNvSpPr>
            <a:spLocks noChangeArrowheads="1"/>
          </p:cNvSpPr>
          <p:nvPr/>
        </p:nvSpPr>
        <p:spPr bwMode="auto">
          <a:xfrm>
            <a:off x="3316111" y="3932240"/>
            <a:ext cx="19756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1" name="Rectangle 878"/>
          <p:cNvSpPr>
            <a:spLocks noChangeArrowheads="1"/>
          </p:cNvSpPr>
          <p:nvPr/>
        </p:nvSpPr>
        <p:spPr bwMode="auto">
          <a:xfrm>
            <a:off x="3330223" y="3951290"/>
            <a:ext cx="9878" cy="31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2" name="Rectangle 879"/>
          <p:cNvSpPr>
            <a:spLocks noChangeArrowheads="1"/>
          </p:cNvSpPr>
          <p:nvPr/>
        </p:nvSpPr>
        <p:spPr bwMode="auto">
          <a:xfrm>
            <a:off x="3335868" y="3932240"/>
            <a:ext cx="8467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3" name="Rectangle 880"/>
          <p:cNvSpPr>
            <a:spLocks noChangeArrowheads="1"/>
          </p:cNvSpPr>
          <p:nvPr/>
        </p:nvSpPr>
        <p:spPr bwMode="auto">
          <a:xfrm>
            <a:off x="3341512" y="3951290"/>
            <a:ext cx="846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4" name="Rectangle 881"/>
          <p:cNvSpPr>
            <a:spLocks noChangeArrowheads="1"/>
          </p:cNvSpPr>
          <p:nvPr/>
        </p:nvSpPr>
        <p:spPr bwMode="auto">
          <a:xfrm>
            <a:off x="3344333" y="3951290"/>
            <a:ext cx="7056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5" name="Rectangle 882"/>
          <p:cNvSpPr>
            <a:spLocks noChangeArrowheads="1"/>
          </p:cNvSpPr>
          <p:nvPr/>
        </p:nvSpPr>
        <p:spPr bwMode="auto">
          <a:xfrm>
            <a:off x="3344334" y="3971925"/>
            <a:ext cx="11289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6" name="Rectangle 883"/>
          <p:cNvSpPr>
            <a:spLocks noChangeArrowheads="1"/>
          </p:cNvSpPr>
          <p:nvPr/>
        </p:nvSpPr>
        <p:spPr bwMode="auto">
          <a:xfrm>
            <a:off x="3349978" y="3971925"/>
            <a:ext cx="1412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7" name="Rectangle 884"/>
          <p:cNvSpPr>
            <a:spLocks noChangeArrowheads="1"/>
          </p:cNvSpPr>
          <p:nvPr/>
        </p:nvSpPr>
        <p:spPr bwMode="auto">
          <a:xfrm>
            <a:off x="3373967" y="4010025"/>
            <a:ext cx="5644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8" name="Rectangle 885"/>
          <p:cNvSpPr>
            <a:spLocks noChangeArrowheads="1"/>
          </p:cNvSpPr>
          <p:nvPr/>
        </p:nvSpPr>
        <p:spPr bwMode="auto">
          <a:xfrm>
            <a:off x="3373968" y="4030663"/>
            <a:ext cx="11289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89" name="Rectangle 886"/>
          <p:cNvSpPr>
            <a:spLocks noChangeArrowheads="1"/>
          </p:cNvSpPr>
          <p:nvPr/>
        </p:nvSpPr>
        <p:spPr bwMode="auto">
          <a:xfrm>
            <a:off x="3379612" y="4030665"/>
            <a:ext cx="28222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0" name="Rectangle 887"/>
          <p:cNvSpPr>
            <a:spLocks noChangeArrowheads="1"/>
          </p:cNvSpPr>
          <p:nvPr/>
        </p:nvSpPr>
        <p:spPr bwMode="auto">
          <a:xfrm>
            <a:off x="3445935" y="4030665"/>
            <a:ext cx="43745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1" name="Rectangle 888"/>
          <p:cNvSpPr>
            <a:spLocks noChangeArrowheads="1"/>
          </p:cNvSpPr>
          <p:nvPr/>
        </p:nvSpPr>
        <p:spPr bwMode="auto">
          <a:xfrm>
            <a:off x="3515080" y="4068763"/>
            <a:ext cx="7055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2" name="Rectangle 889"/>
          <p:cNvSpPr>
            <a:spLocks noChangeArrowheads="1"/>
          </p:cNvSpPr>
          <p:nvPr/>
        </p:nvSpPr>
        <p:spPr bwMode="auto">
          <a:xfrm>
            <a:off x="3517902" y="4068765"/>
            <a:ext cx="1411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3" name="Rectangle 890"/>
          <p:cNvSpPr>
            <a:spLocks noChangeArrowheads="1"/>
          </p:cNvSpPr>
          <p:nvPr/>
        </p:nvSpPr>
        <p:spPr bwMode="auto">
          <a:xfrm>
            <a:off x="3515080" y="4089400"/>
            <a:ext cx="7055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4" name="Rectangle 891"/>
          <p:cNvSpPr>
            <a:spLocks noChangeArrowheads="1"/>
          </p:cNvSpPr>
          <p:nvPr/>
        </p:nvSpPr>
        <p:spPr bwMode="auto">
          <a:xfrm>
            <a:off x="3517901" y="4089400"/>
            <a:ext cx="25400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5" name="Rectangle 892"/>
          <p:cNvSpPr>
            <a:spLocks noChangeArrowheads="1"/>
          </p:cNvSpPr>
          <p:nvPr/>
        </p:nvSpPr>
        <p:spPr bwMode="auto">
          <a:xfrm>
            <a:off x="3539067" y="4108450"/>
            <a:ext cx="7056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6" name="Rectangle 893"/>
          <p:cNvSpPr>
            <a:spLocks noChangeArrowheads="1"/>
          </p:cNvSpPr>
          <p:nvPr/>
        </p:nvSpPr>
        <p:spPr bwMode="auto">
          <a:xfrm>
            <a:off x="3543302" y="4108450"/>
            <a:ext cx="9877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7" name="Rectangle 894"/>
          <p:cNvSpPr>
            <a:spLocks noChangeArrowheads="1"/>
          </p:cNvSpPr>
          <p:nvPr/>
        </p:nvSpPr>
        <p:spPr bwMode="auto">
          <a:xfrm>
            <a:off x="3581400" y="4129088"/>
            <a:ext cx="4234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8" name="Rectangle 895"/>
          <p:cNvSpPr>
            <a:spLocks noChangeArrowheads="1"/>
          </p:cNvSpPr>
          <p:nvPr/>
        </p:nvSpPr>
        <p:spPr bwMode="auto">
          <a:xfrm>
            <a:off x="3581401" y="4148138"/>
            <a:ext cx="8467" cy="174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299" name="Rectangle 896"/>
          <p:cNvSpPr>
            <a:spLocks noChangeArrowheads="1"/>
          </p:cNvSpPr>
          <p:nvPr/>
        </p:nvSpPr>
        <p:spPr bwMode="auto">
          <a:xfrm>
            <a:off x="3585635" y="4148140"/>
            <a:ext cx="29633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0" name="Rectangle 897"/>
          <p:cNvSpPr>
            <a:spLocks noChangeArrowheads="1"/>
          </p:cNvSpPr>
          <p:nvPr/>
        </p:nvSpPr>
        <p:spPr bwMode="auto">
          <a:xfrm>
            <a:off x="3643489" y="4165602"/>
            <a:ext cx="9878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1" name="Rectangle 898"/>
          <p:cNvSpPr>
            <a:spLocks noChangeArrowheads="1"/>
          </p:cNvSpPr>
          <p:nvPr/>
        </p:nvSpPr>
        <p:spPr bwMode="auto">
          <a:xfrm>
            <a:off x="3647724" y="4187825"/>
            <a:ext cx="9877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2" name="Rectangle 899"/>
          <p:cNvSpPr>
            <a:spLocks noChangeArrowheads="1"/>
          </p:cNvSpPr>
          <p:nvPr/>
        </p:nvSpPr>
        <p:spPr bwMode="auto">
          <a:xfrm>
            <a:off x="3653368" y="4187825"/>
            <a:ext cx="18344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3" name="Rectangle 900"/>
          <p:cNvSpPr>
            <a:spLocks noChangeArrowheads="1"/>
          </p:cNvSpPr>
          <p:nvPr/>
        </p:nvSpPr>
        <p:spPr bwMode="auto">
          <a:xfrm>
            <a:off x="3695701" y="4206875"/>
            <a:ext cx="23988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4" name="Rectangle 901"/>
          <p:cNvSpPr>
            <a:spLocks noChangeArrowheads="1"/>
          </p:cNvSpPr>
          <p:nvPr/>
        </p:nvSpPr>
        <p:spPr bwMode="auto">
          <a:xfrm>
            <a:off x="3716867" y="4225925"/>
            <a:ext cx="7056" cy="19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5" name="Rectangle 902"/>
          <p:cNvSpPr>
            <a:spLocks noChangeArrowheads="1"/>
          </p:cNvSpPr>
          <p:nvPr/>
        </p:nvSpPr>
        <p:spPr bwMode="auto">
          <a:xfrm>
            <a:off x="3719689" y="4225927"/>
            <a:ext cx="5644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6" name="Rectangle 903"/>
          <p:cNvSpPr>
            <a:spLocks noChangeArrowheads="1"/>
          </p:cNvSpPr>
          <p:nvPr/>
        </p:nvSpPr>
        <p:spPr bwMode="auto">
          <a:xfrm>
            <a:off x="3769078" y="4225927"/>
            <a:ext cx="38100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7" name="Rectangle 904"/>
          <p:cNvSpPr>
            <a:spLocks noChangeArrowheads="1"/>
          </p:cNvSpPr>
          <p:nvPr/>
        </p:nvSpPr>
        <p:spPr bwMode="auto">
          <a:xfrm>
            <a:off x="3849512" y="4225927"/>
            <a:ext cx="39511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8" name="Rectangle 905"/>
          <p:cNvSpPr>
            <a:spLocks noChangeArrowheads="1"/>
          </p:cNvSpPr>
          <p:nvPr/>
        </p:nvSpPr>
        <p:spPr bwMode="auto">
          <a:xfrm>
            <a:off x="3927124" y="4225927"/>
            <a:ext cx="29633" cy="412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09" name="Rectangle 906"/>
          <p:cNvSpPr>
            <a:spLocks noChangeArrowheads="1"/>
          </p:cNvSpPr>
          <p:nvPr/>
        </p:nvSpPr>
        <p:spPr bwMode="auto">
          <a:xfrm>
            <a:off x="3951112" y="4244975"/>
            <a:ext cx="9878" cy="39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10" name="Rectangle 907"/>
          <p:cNvSpPr>
            <a:spLocks noChangeArrowheads="1"/>
          </p:cNvSpPr>
          <p:nvPr/>
        </p:nvSpPr>
        <p:spPr bwMode="auto">
          <a:xfrm>
            <a:off x="4008968" y="4284665"/>
            <a:ext cx="39511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11" name="Rectangle 908"/>
          <p:cNvSpPr>
            <a:spLocks noChangeArrowheads="1"/>
          </p:cNvSpPr>
          <p:nvPr/>
        </p:nvSpPr>
        <p:spPr bwMode="auto">
          <a:xfrm>
            <a:off x="4090811" y="4284665"/>
            <a:ext cx="3810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12" name="Rectangle 909"/>
          <p:cNvSpPr>
            <a:spLocks noChangeArrowheads="1"/>
          </p:cNvSpPr>
          <p:nvPr/>
        </p:nvSpPr>
        <p:spPr bwMode="auto">
          <a:xfrm>
            <a:off x="4174067" y="4284665"/>
            <a:ext cx="3810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13" name="Rectangle 910"/>
          <p:cNvSpPr>
            <a:spLocks noChangeArrowheads="1"/>
          </p:cNvSpPr>
          <p:nvPr/>
        </p:nvSpPr>
        <p:spPr bwMode="auto">
          <a:xfrm>
            <a:off x="4254501" y="4284665"/>
            <a:ext cx="2540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14" name="Rectangle 911"/>
          <p:cNvSpPr>
            <a:spLocks noChangeArrowheads="1"/>
          </p:cNvSpPr>
          <p:nvPr/>
        </p:nvSpPr>
        <p:spPr bwMode="auto">
          <a:xfrm>
            <a:off x="4274257" y="4303715"/>
            <a:ext cx="8467" cy="20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315" name="Rectangle 912"/>
          <p:cNvSpPr>
            <a:spLocks noChangeArrowheads="1"/>
          </p:cNvSpPr>
          <p:nvPr/>
        </p:nvSpPr>
        <p:spPr bwMode="auto">
          <a:xfrm>
            <a:off x="4303891" y="4383090"/>
            <a:ext cx="42333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16" name="Rectangle 913"/>
          <p:cNvSpPr>
            <a:spLocks noChangeArrowheads="1"/>
          </p:cNvSpPr>
          <p:nvPr/>
        </p:nvSpPr>
        <p:spPr bwMode="auto">
          <a:xfrm>
            <a:off x="4384322" y="4383090"/>
            <a:ext cx="3810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17" name="Rectangle 914"/>
          <p:cNvSpPr>
            <a:spLocks noChangeArrowheads="1"/>
          </p:cNvSpPr>
          <p:nvPr/>
        </p:nvSpPr>
        <p:spPr bwMode="auto">
          <a:xfrm>
            <a:off x="4466168" y="4383090"/>
            <a:ext cx="39511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18" name="Rectangle 915"/>
          <p:cNvSpPr>
            <a:spLocks noChangeArrowheads="1"/>
          </p:cNvSpPr>
          <p:nvPr/>
        </p:nvSpPr>
        <p:spPr bwMode="auto">
          <a:xfrm>
            <a:off x="4548011" y="4383090"/>
            <a:ext cx="3810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19" name="Rectangle 916"/>
          <p:cNvSpPr>
            <a:spLocks noChangeArrowheads="1"/>
          </p:cNvSpPr>
          <p:nvPr/>
        </p:nvSpPr>
        <p:spPr bwMode="auto">
          <a:xfrm>
            <a:off x="4629856" y="4383090"/>
            <a:ext cx="38100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20" name="Rectangle 917"/>
          <p:cNvSpPr>
            <a:spLocks noChangeArrowheads="1"/>
          </p:cNvSpPr>
          <p:nvPr/>
        </p:nvSpPr>
        <p:spPr bwMode="auto">
          <a:xfrm>
            <a:off x="4711702" y="4383090"/>
            <a:ext cx="39511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21" name="Rectangle 918"/>
          <p:cNvSpPr>
            <a:spLocks noChangeArrowheads="1"/>
          </p:cNvSpPr>
          <p:nvPr/>
        </p:nvSpPr>
        <p:spPr bwMode="auto">
          <a:xfrm>
            <a:off x="4793546" y="4383090"/>
            <a:ext cx="39511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22" name="Rectangle 919"/>
          <p:cNvSpPr>
            <a:spLocks noChangeArrowheads="1"/>
          </p:cNvSpPr>
          <p:nvPr/>
        </p:nvSpPr>
        <p:spPr bwMode="auto">
          <a:xfrm>
            <a:off x="4871157" y="4383090"/>
            <a:ext cx="42333" cy="39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latin typeface="Arial" pitchFamily="34" charset="0"/>
            </a:endParaRPr>
          </a:p>
        </p:txBody>
      </p:sp>
      <p:sp>
        <p:nvSpPr>
          <p:cNvPr id="18323" name="Line 920"/>
          <p:cNvSpPr>
            <a:spLocks noChangeShapeType="1"/>
          </p:cNvSpPr>
          <p:nvPr/>
        </p:nvSpPr>
        <p:spPr bwMode="auto">
          <a:xfrm flipH="1">
            <a:off x="2214035" y="2033589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4" name="Line 921"/>
          <p:cNvSpPr>
            <a:spLocks noChangeShapeType="1"/>
          </p:cNvSpPr>
          <p:nvPr/>
        </p:nvSpPr>
        <p:spPr bwMode="auto">
          <a:xfrm>
            <a:off x="2233791" y="1974852"/>
            <a:ext cx="1411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5" name="Line 922"/>
          <p:cNvSpPr>
            <a:spLocks noChangeShapeType="1"/>
          </p:cNvSpPr>
          <p:nvPr/>
        </p:nvSpPr>
        <p:spPr bwMode="auto">
          <a:xfrm flipH="1">
            <a:off x="2214035" y="2033589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6" name="Line 923"/>
          <p:cNvSpPr>
            <a:spLocks noChangeShapeType="1"/>
          </p:cNvSpPr>
          <p:nvPr/>
        </p:nvSpPr>
        <p:spPr bwMode="auto">
          <a:xfrm>
            <a:off x="2233791" y="1974852"/>
            <a:ext cx="1411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7" name="Line 924"/>
          <p:cNvSpPr>
            <a:spLocks noChangeShapeType="1"/>
          </p:cNvSpPr>
          <p:nvPr/>
        </p:nvSpPr>
        <p:spPr bwMode="auto">
          <a:xfrm flipH="1">
            <a:off x="2236613" y="2033589"/>
            <a:ext cx="36689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8" name="Line 925"/>
          <p:cNvSpPr>
            <a:spLocks noChangeShapeType="1"/>
          </p:cNvSpPr>
          <p:nvPr/>
        </p:nvSpPr>
        <p:spPr bwMode="auto">
          <a:xfrm>
            <a:off x="2257778" y="1974852"/>
            <a:ext cx="1412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29" name="Line 926"/>
          <p:cNvSpPr>
            <a:spLocks noChangeShapeType="1"/>
          </p:cNvSpPr>
          <p:nvPr/>
        </p:nvSpPr>
        <p:spPr bwMode="auto">
          <a:xfrm flipH="1">
            <a:off x="2250724" y="2051052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" name="Line 927"/>
          <p:cNvSpPr>
            <a:spLocks noChangeShapeType="1"/>
          </p:cNvSpPr>
          <p:nvPr/>
        </p:nvSpPr>
        <p:spPr bwMode="auto">
          <a:xfrm>
            <a:off x="2271889" y="1974852"/>
            <a:ext cx="1412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" name="Line 928"/>
          <p:cNvSpPr>
            <a:spLocks noChangeShapeType="1"/>
          </p:cNvSpPr>
          <p:nvPr/>
        </p:nvSpPr>
        <p:spPr bwMode="auto">
          <a:xfrm flipH="1">
            <a:off x="2250724" y="2051052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" name="Line 929"/>
          <p:cNvSpPr>
            <a:spLocks noChangeShapeType="1"/>
          </p:cNvSpPr>
          <p:nvPr/>
        </p:nvSpPr>
        <p:spPr bwMode="auto">
          <a:xfrm>
            <a:off x="2271889" y="1974852"/>
            <a:ext cx="1412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" name="Line 930"/>
          <p:cNvSpPr>
            <a:spLocks noChangeShapeType="1"/>
          </p:cNvSpPr>
          <p:nvPr/>
        </p:nvSpPr>
        <p:spPr bwMode="auto">
          <a:xfrm flipH="1">
            <a:off x="2319868" y="2071690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" name="Line 931"/>
          <p:cNvSpPr>
            <a:spLocks noChangeShapeType="1"/>
          </p:cNvSpPr>
          <p:nvPr/>
        </p:nvSpPr>
        <p:spPr bwMode="auto">
          <a:xfrm>
            <a:off x="2338213" y="2012952"/>
            <a:ext cx="1411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5" name="Line 932"/>
          <p:cNvSpPr>
            <a:spLocks noChangeShapeType="1"/>
          </p:cNvSpPr>
          <p:nvPr/>
        </p:nvSpPr>
        <p:spPr bwMode="auto">
          <a:xfrm flipH="1">
            <a:off x="2357969" y="213042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6" name="Line 933"/>
          <p:cNvSpPr>
            <a:spLocks noChangeShapeType="1"/>
          </p:cNvSpPr>
          <p:nvPr/>
        </p:nvSpPr>
        <p:spPr bwMode="auto">
          <a:xfrm>
            <a:off x="2377724" y="2071688"/>
            <a:ext cx="1411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7" name="Line 934"/>
          <p:cNvSpPr>
            <a:spLocks noChangeShapeType="1"/>
          </p:cNvSpPr>
          <p:nvPr/>
        </p:nvSpPr>
        <p:spPr bwMode="auto">
          <a:xfrm flipH="1">
            <a:off x="2477911" y="2228850"/>
            <a:ext cx="35278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8" name="Line 935"/>
          <p:cNvSpPr>
            <a:spLocks noChangeShapeType="1"/>
          </p:cNvSpPr>
          <p:nvPr/>
        </p:nvSpPr>
        <p:spPr bwMode="auto">
          <a:xfrm>
            <a:off x="2497666" y="2168527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9" name="Line 936"/>
          <p:cNvSpPr>
            <a:spLocks noChangeShapeType="1"/>
          </p:cNvSpPr>
          <p:nvPr/>
        </p:nvSpPr>
        <p:spPr bwMode="auto">
          <a:xfrm flipH="1">
            <a:off x="2599268" y="2503490"/>
            <a:ext cx="3386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0" name="Line 937"/>
          <p:cNvSpPr>
            <a:spLocks noChangeShapeType="1"/>
          </p:cNvSpPr>
          <p:nvPr/>
        </p:nvSpPr>
        <p:spPr bwMode="auto">
          <a:xfrm>
            <a:off x="2619022" y="2444752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1" name="Line 938"/>
          <p:cNvSpPr>
            <a:spLocks noChangeShapeType="1"/>
          </p:cNvSpPr>
          <p:nvPr/>
        </p:nvSpPr>
        <p:spPr bwMode="auto">
          <a:xfrm flipH="1">
            <a:off x="2669824" y="260032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2" name="Line 939"/>
          <p:cNvSpPr>
            <a:spLocks noChangeShapeType="1"/>
          </p:cNvSpPr>
          <p:nvPr/>
        </p:nvSpPr>
        <p:spPr bwMode="auto">
          <a:xfrm>
            <a:off x="2690991" y="2541588"/>
            <a:ext cx="1411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3" name="Line 940"/>
          <p:cNvSpPr>
            <a:spLocks noChangeShapeType="1"/>
          </p:cNvSpPr>
          <p:nvPr/>
        </p:nvSpPr>
        <p:spPr bwMode="auto">
          <a:xfrm flipH="1">
            <a:off x="2681112" y="262096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4" name="Line 941"/>
          <p:cNvSpPr>
            <a:spLocks noChangeShapeType="1"/>
          </p:cNvSpPr>
          <p:nvPr/>
        </p:nvSpPr>
        <p:spPr bwMode="auto">
          <a:xfrm>
            <a:off x="2696634" y="2560640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5" name="Line 942"/>
          <p:cNvSpPr>
            <a:spLocks noChangeShapeType="1"/>
          </p:cNvSpPr>
          <p:nvPr/>
        </p:nvSpPr>
        <p:spPr bwMode="auto">
          <a:xfrm flipH="1">
            <a:off x="2753080" y="2755902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6" name="Line 943"/>
          <p:cNvSpPr>
            <a:spLocks noChangeShapeType="1"/>
          </p:cNvSpPr>
          <p:nvPr/>
        </p:nvSpPr>
        <p:spPr bwMode="auto">
          <a:xfrm>
            <a:off x="2771422" y="2697163"/>
            <a:ext cx="1412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7" name="Line 944"/>
          <p:cNvSpPr>
            <a:spLocks noChangeShapeType="1"/>
          </p:cNvSpPr>
          <p:nvPr/>
        </p:nvSpPr>
        <p:spPr bwMode="auto">
          <a:xfrm flipH="1">
            <a:off x="2757311" y="2776540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8" name="Line 945"/>
          <p:cNvSpPr>
            <a:spLocks noChangeShapeType="1"/>
          </p:cNvSpPr>
          <p:nvPr/>
        </p:nvSpPr>
        <p:spPr bwMode="auto">
          <a:xfrm>
            <a:off x="2778478" y="271780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9" name="Line 946"/>
          <p:cNvSpPr>
            <a:spLocks noChangeShapeType="1"/>
          </p:cNvSpPr>
          <p:nvPr/>
        </p:nvSpPr>
        <p:spPr bwMode="auto">
          <a:xfrm flipH="1">
            <a:off x="2777068" y="2855915"/>
            <a:ext cx="3386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0" name="Line 947"/>
          <p:cNvSpPr>
            <a:spLocks noChangeShapeType="1"/>
          </p:cNvSpPr>
          <p:nvPr/>
        </p:nvSpPr>
        <p:spPr bwMode="auto">
          <a:xfrm>
            <a:off x="2796822" y="2797177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1" name="Line 948"/>
          <p:cNvSpPr>
            <a:spLocks noChangeShapeType="1"/>
          </p:cNvSpPr>
          <p:nvPr/>
        </p:nvSpPr>
        <p:spPr bwMode="auto">
          <a:xfrm flipH="1">
            <a:off x="2805289" y="2952752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2" name="Line 949"/>
          <p:cNvSpPr>
            <a:spLocks noChangeShapeType="1"/>
          </p:cNvSpPr>
          <p:nvPr/>
        </p:nvSpPr>
        <p:spPr bwMode="auto">
          <a:xfrm>
            <a:off x="2826456" y="2894013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3" name="Line 950"/>
          <p:cNvSpPr>
            <a:spLocks noChangeShapeType="1"/>
          </p:cNvSpPr>
          <p:nvPr/>
        </p:nvSpPr>
        <p:spPr bwMode="auto">
          <a:xfrm flipH="1">
            <a:off x="2815169" y="2971802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4" name="Line 951"/>
          <p:cNvSpPr>
            <a:spLocks noChangeShapeType="1"/>
          </p:cNvSpPr>
          <p:nvPr/>
        </p:nvSpPr>
        <p:spPr bwMode="auto">
          <a:xfrm>
            <a:off x="2834924" y="2913065"/>
            <a:ext cx="1411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5" name="Line 952"/>
          <p:cNvSpPr>
            <a:spLocks noChangeShapeType="1"/>
          </p:cNvSpPr>
          <p:nvPr/>
        </p:nvSpPr>
        <p:spPr bwMode="auto">
          <a:xfrm flipH="1">
            <a:off x="2815169" y="2971802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6" name="Line 953"/>
          <p:cNvSpPr>
            <a:spLocks noChangeShapeType="1"/>
          </p:cNvSpPr>
          <p:nvPr/>
        </p:nvSpPr>
        <p:spPr bwMode="auto">
          <a:xfrm>
            <a:off x="2834924" y="2913065"/>
            <a:ext cx="1411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7" name="Line 954"/>
          <p:cNvSpPr>
            <a:spLocks noChangeShapeType="1"/>
          </p:cNvSpPr>
          <p:nvPr/>
        </p:nvSpPr>
        <p:spPr bwMode="auto">
          <a:xfrm flipH="1">
            <a:off x="2854679" y="3011490"/>
            <a:ext cx="32455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8" name="Line 955"/>
          <p:cNvSpPr>
            <a:spLocks noChangeShapeType="1"/>
          </p:cNvSpPr>
          <p:nvPr/>
        </p:nvSpPr>
        <p:spPr bwMode="auto">
          <a:xfrm>
            <a:off x="2873022" y="2952752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59" name="Line 956"/>
          <p:cNvSpPr>
            <a:spLocks noChangeShapeType="1"/>
          </p:cNvSpPr>
          <p:nvPr/>
        </p:nvSpPr>
        <p:spPr bwMode="auto">
          <a:xfrm flipH="1">
            <a:off x="2857502" y="3011490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0" name="Line 957"/>
          <p:cNvSpPr>
            <a:spLocks noChangeShapeType="1"/>
          </p:cNvSpPr>
          <p:nvPr/>
        </p:nvSpPr>
        <p:spPr bwMode="auto">
          <a:xfrm>
            <a:off x="2873022" y="2952752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1" name="Line 958"/>
          <p:cNvSpPr>
            <a:spLocks noChangeShapeType="1"/>
          </p:cNvSpPr>
          <p:nvPr/>
        </p:nvSpPr>
        <p:spPr bwMode="auto">
          <a:xfrm flipH="1">
            <a:off x="2864556" y="3011490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2" name="Line 959"/>
          <p:cNvSpPr>
            <a:spLocks noChangeShapeType="1"/>
          </p:cNvSpPr>
          <p:nvPr/>
        </p:nvSpPr>
        <p:spPr bwMode="auto">
          <a:xfrm>
            <a:off x="2884311" y="295275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3" name="Line 960"/>
          <p:cNvSpPr>
            <a:spLocks noChangeShapeType="1"/>
          </p:cNvSpPr>
          <p:nvPr/>
        </p:nvSpPr>
        <p:spPr bwMode="auto">
          <a:xfrm flipH="1">
            <a:off x="2864556" y="3011490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4" name="Line 961"/>
          <p:cNvSpPr>
            <a:spLocks noChangeShapeType="1"/>
          </p:cNvSpPr>
          <p:nvPr/>
        </p:nvSpPr>
        <p:spPr bwMode="auto">
          <a:xfrm>
            <a:off x="2884311" y="295275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5" name="Line 962"/>
          <p:cNvSpPr>
            <a:spLocks noChangeShapeType="1"/>
          </p:cNvSpPr>
          <p:nvPr/>
        </p:nvSpPr>
        <p:spPr bwMode="auto">
          <a:xfrm flipH="1">
            <a:off x="2864556" y="3032127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6" name="Line 963"/>
          <p:cNvSpPr>
            <a:spLocks noChangeShapeType="1"/>
          </p:cNvSpPr>
          <p:nvPr/>
        </p:nvSpPr>
        <p:spPr bwMode="auto">
          <a:xfrm>
            <a:off x="2884311" y="295275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7" name="Line 964"/>
          <p:cNvSpPr>
            <a:spLocks noChangeShapeType="1"/>
          </p:cNvSpPr>
          <p:nvPr/>
        </p:nvSpPr>
        <p:spPr bwMode="auto">
          <a:xfrm flipH="1">
            <a:off x="2871613" y="303212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8" name="Line 965"/>
          <p:cNvSpPr>
            <a:spLocks noChangeShapeType="1"/>
          </p:cNvSpPr>
          <p:nvPr/>
        </p:nvSpPr>
        <p:spPr bwMode="auto">
          <a:xfrm>
            <a:off x="2894189" y="295275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69" name="Line 966"/>
          <p:cNvSpPr>
            <a:spLocks noChangeShapeType="1"/>
          </p:cNvSpPr>
          <p:nvPr/>
        </p:nvSpPr>
        <p:spPr bwMode="auto">
          <a:xfrm flipH="1">
            <a:off x="2897013" y="3049590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0" name="Line 967"/>
          <p:cNvSpPr>
            <a:spLocks noChangeShapeType="1"/>
          </p:cNvSpPr>
          <p:nvPr/>
        </p:nvSpPr>
        <p:spPr bwMode="auto">
          <a:xfrm>
            <a:off x="2916768" y="2992440"/>
            <a:ext cx="1411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1" name="Line 968"/>
          <p:cNvSpPr>
            <a:spLocks noChangeShapeType="1"/>
          </p:cNvSpPr>
          <p:nvPr/>
        </p:nvSpPr>
        <p:spPr bwMode="auto">
          <a:xfrm flipH="1">
            <a:off x="2897013" y="3049590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2" name="Line 970"/>
          <p:cNvSpPr>
            <a:spLocks noChangeShapeType="1"/>
          </p:cNvSpPr>
          <p:nvPr/>
        </p:nvSpPr>
        <p:spPr bwMode="auto">
          <a:xfrm>
            <a:off x="2916768" y="2992438"/>
            <a:ext cx="1411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3" name="Line 971"/>
          <p:cNvSpPr>
            <a:spLocks noChangeShapeType="1"/>
          </p:cNvSpPr>
          <p:nvPr/>
        </p:nvSpPr>
        <p:spPr bwMode="auto">
          <a:xfrm flipH="1">
            <a:off x="2899835" y="307022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4" name="Line 972"/>
          <p:cNvSpPr>
            <a:spLocks noChangeShapeType="1"/>
          </p:cNvSpPr>
          <p:nvPr/>
        </p:nvSpPr>
        <p:spPr bwMode="auto">
          <a:xfrm>
            <a:off x="2916768" y="3011488"/>
            <a:ext cx="1411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5" name="Line 973"/>
          <p:cNvSpPr>
            <a:spLocks noChangeShapeType="1"/>
          </p:cNvSpPr>
          <p:nvPr/>
        </p:nvSpPr>
        <p:spPr bwMode="auto">
          <a:xfrm flipH="1">
            <a:off x="2906889" y="3090865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6" name="Line 974"/>
          <p:cNvSpPr>
            <a:spLocks noChangeShapeType="1"/>
          </p:cNvSpPr>
          <p:nvPr/>
        </p:nvSpPr>
        <p:spPr bwMode="auto">
          <a:xfrm>
            <a:off x="2928056" y="3033715"/>
            <a:ext cx="0" cy="13493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7" name="Line 975"/>
          <p:cNvSpPr>
            <a:spLocks noChangeShapeType="1"/>
          </p:cNvSpPr>
          <p:nvPr/>
        </p:nvSpPr>
        <p:spPr bwMode="auto">
          <a:xfrm flipH="1">
            <a:off x="2906889" y="3090865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8" name="Line 976"/>
          <p:cNvSpPr>
            <a:spLocks noChangeShapeType="1"/>
          </p:cNvSpPr>
          <p:nvPr/>
        </p:nvSpPr>
        <p:spPr bwMode="auto">
          <a:xfrm>
            <a:off x="2928056" y="3033715"/>
            <a:ext cx="0" cy="13493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79" name="Line 977"/>
          <p:cNvSpPr>
            <a:spLocks noChangeShapeType="1"/>
          </p:cNvSpPr>
          <p:nvPr/>
        </p:nvSpPr>
        <p:spPr bwMode="auto">
          <a:xfrm flipH="1">
            <a:off x="2930880" y="3189290"/>
            <a:ext cx="29633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0" name="Line 978"/>
          <p:cNvSpPr>
            <a:spLocks noChangeShapeType="1"/>
          </p:cNvSpPr>
          <p:nvPr/>
        </p:nvSpPr>
        <p:spPr bwMode="auto">
          <a:xfrm>
            <a:off x="2946400" y="3109913"/>
            <a:ext cx="0" cy="15716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" name="Line 979"/>
          <p:cNvSpPr>
            <a:spLocks noChangeShapeType="1"/>
          </p:cNvSpPr>
          <p:nvPr/>
        </p:nvSpPr>
        <p:spPr bwMode="auto">
          <a:xfrm flipH="1">
            <a:off x="2949222" y="3227390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2" name="Line 980"/>
          <p:cNvSpPr>
            <a:spLocks noChangeShapeType="1"/>
          </p:cNvSpPr>
          <p:nvPr/>
        </p:nvSpPr>
        <p:spPr bwMode="auto">
          <a:xfrm>
            <a:off x="2964745" y="3149602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3" name="Line 981"/>
          <p:cNvSpPr>
            <a:spLocks noChangeShapeType="1"/>
          </p:cNvSpPr>
          <p:nvPr/>
        </p:nvSpPr>
        <p:spPr bwMode="auto">
          <a:xfrm flipH="1">
            <a:off x="2949222" y="3227390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4" name="Line 982"/>
          <p:cNvSpPr>
            <a:spLocks noChangeShapeType="1"/>
          </p:cNvSpPr>
          <p:nvPr/>
        </p:nvSpPr>
        <p:spPr bwMode="auto">
          <a:xfrm>
            <a:off x="2970389" y="3149602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5" name="Line 983"/>
          <p:cNvSpPr>
            <a:spLocks noChangeShapeType="1"/>
          </p:cNvSpPr>
          <p:nvPr/>
        </p:nvSpPr>
        <p:spPr bwMode="auto">
          <a:xfrm flipH="1">
            <a:off x="2949222" y="3227390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6" name="Line 984"/>
          <p:cNvSpPr>
            <a:spLocks noChangeShapeType="1"/>
          </p:cNvSpPr>
          <p:nvPr/>
        </p:nvSpPr>
        <p:spPr bwMode="auto">
          <a:xfrm>
            <a:off x="2970389" y="3149602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7" name="Line 985"/>
          <p:cNvSpPr>
            <a:spLocks noChangeShapeType="1"/>
          </p:cNvSpPr>
          <p:nvPr/>
        </p:nvSpPr>
        <p:spPr bwMode="auto">
          <a:xfrm flipH="1">
            <a:off x="2956279" y="3227390"/>
            <a:ext cx="32455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8" name="Line 986"/>
          <p:cNvSpPr>
            <a:spLocks noChangeShapeType="1"/>
          </p:cNvSpPr>
          <p:nvPr/>
        </p:nvSpPr>
        <p:spPr bwMode="auto">
          <a:xfrm>
            <a:off x="2970389" y="3149602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9" name="Line 987"/>
          <p:cNvSpPr>
            <a:spLocks noChangeShapeType="1"/>
          </p:cNvSpPr>
          <p:nvPr/>
        </p:nvSpPr>
        <p:spPr bwMode="auto">
          <a:xfrm flipH="1">
            <a:off x="2956279" y="3248025"/>
            <a:ext cx="32455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0" name="Line 988"/>
          <p:cNvSpPr>
            <a:spLocks noChangeShapeType="1"/>
          </p:cNvSpPr>
          <p:nvPr/>
        </p:nvSpPr>
        <p:spPr bwMode="auto">
          <a:xfrm>
            <a:off x="2974622" y="3189288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1" name="Line 989"/>
          <p:cNvSpPr>
            <a:spLocks noChangeShapeType="1"/>
          </p:cNvSpPr>
          <p:nvPr/>
        </p:nvSpPr>
        <p:spPr bwMode="auto">
          <a:xfrm flipH="1">
            <a:off x="2959102" y="3248025"/>
            <a:ext cx="35277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2" name="Line 990"/>
          <p:cNvSpPr>
            <a:spLocks noChangeShapeType="1"/>
          </p:cNvSpPr>
          <p:nvPr/>
        </p:nvSpPr>
        <p:spPr bwMode="auto">
          <a:xfrm>
            <a:off x="2980266" y="3189288"/>
            <a:ext cx="1412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3" name="Line 991"/>
          <p:cNvSpPr>
            <a:spLocks noChangeShapeType="1"/>
          </p:cNvSpPr>
          <p:nvPr/>
        </p:nvSpPr>
        <p:spPr bwMode="auto">
          <a:xfrm flipH="1">
            <a:off x="2970390" y="3327400"/>
            <a:ext cx="33867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4" name="Line 992"/>
          <p:cNvSpPr>
            <a:spLocks noChangeShapeType="1"/>
          </p:cNvSpPr>
          <p:nvPr/>
        </p:nvSpPr>
        <p:spPr bwMode="auto">
          <a:xfrm>
            <a:off x="2988733" y="3267077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5" name="Line 993"/>
          <p:cNvSpPr>
            <a:spLocks noChangeShapeType="1"/>
          </p:cNvSpPr>
          <p:nvPr/>
        </p:nvSpPr>
        <p:spPr bwMode="auto">
          <a:xfrm flipH="1">
            <a:off x="2987324" y="3363915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6" name="Line 994"/>
          <p:cNvSpPr>
            <a:spLocks noChangeShapeType="1"/>
          </p:cNvSpPr>
          <p:nvPr/>
        </p:nvSpPr>
        <p:spPr bwMode="auto">
          <a:xfrm>
            <a:off x="3008489" y="3305177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7" name="Line 995"/>
          <p:cNvSpPr>
            <a:spLocks noChangeShapeType="1"/>
          </p:cNvSpPr>
          <p:nvPr/>
        </p:nvSpPr>
        <p:spPr bwMode="auto">
          <a:xfrm flipH="1">
            <a:off x="3001435" y="3384552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8" name="Line 996"/>
          <p:cNvSpPr>
            <a:spLocks noChangeShapeType="1"/>
          </p:cNvSpPr>
          <p:nvPr/>
        </p:nvSpPr>
        <p:spPr bwMode="auto">
          <a:xfrm>
            <a:off x="3022600" y="3305177"/>
            <a:ext cx="1412" cy="15716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99" name="Line 997"/>
          <p:cNvSpPr>
            <a:spLocks noChangeShapeType="1"/>
          </p:cNvSpPr>
          <p:nvPr/>
        </p:nvSpPr>
        <p:spPr bwMode="auto">
          <a:xfrm flipH="1">
            <a:off x="3050823" y="3482977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0" name="Line 998"/>
          <p:cNvSpPr>
            <a:spLocks noChangeShapeType="1"/>
          </p:cNvSpPr>
          <p:nvPr/>
        </p:nvSpPr>
        <p:spPr bwMode="auto">
          <a:xfrm>
            <a:off x="3066345" y="3424238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1" name="Line 999"/>
          <p:cNvSpPr>
            <a:spLocks noChangeShapeType="1"/>
          </p:cNvSpPr>
          <p:nvPr/>
        </p:nvSpPr>
        <p:spPr bwMode="auto">
          <a:xfrm flipH="1">
            <a:off x="3056468" y="3502027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2" name="Line 1000"/>
          <p:cNvSpPr>
            <a:spLocks noChangeShapeType="1"/>
          </p:cNvSpPr>
          <p:nvPr/>
        </p:nvSpPr>
        <p:spPr bwMode="auto">
          <a:xfrm>
            <a:off x="3074813" y="3443290"/>
            <a:ext cx="1411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3" name="Line 1001"/>
          <p:cNvSpPr>
            <a:spLocks noChangeShapeType="1"/>
          </p:cNvSpPr>
          <p:nvPr/>
        </p:nvSpPr>
        <p:spPr bwMode="auto">
          <a:xfrm flipH="1">
            <a:off x="3064933" y="354171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4" name="Line 1002"/>
          <p:cNvSpPr>
            <a:spLocks noChangeShapeType="1"/>
          </p:cNvSpPr>
          <p:nvPr/>
        </p:nvSpPr>
        <p:spPr bwMode="auto">
          <a:xfrm>
            <a:off x="3084689" y="3482977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5" name="Line 1003"/>
          <p:cNvSpPr>
            <a:spLocks noChangeShapeType="1"/>
          </p:cNvSpPr>
          <p:nvPr/>
        </p:nvSpPr>
        <p:spPr bwMode="auto">
          <a:xfrm flipH="1">
            <a:off x="3070578" y="354171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6" name="Line 1004"/>
          <p:cNvSpPr>
            <a:spLocks noChangeShapeType="1"/>
          </p:cNvSpPr>
          <p:nvPr/>
        </p:nvSpPr>
        <p:spPr bwMode="auto">
          <a:xfrm>
            <a:off x="3088924" y="3482977"/>
            <a:ext cx="1411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7" name="Line 1005"/>
          <p:cNvSpPr>
            <a:spLocks noChangeShapeType="1"/>
          </p:cNvSpPr>
          <p:nvPr/>
        </p:nvSpPr>
        <p:spPr bwMode="auto">
          <a:xfrm flipH="1">
            <a:off x="3070578" y="354171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8" name="Line 1006"/>
          <p:cNvSpPr>
            <a:spLocks noChangeShapeType="1"/>
          </p:cNvSpPr>
          <p:nvPr/>
        </p:nvSpPr>
        <p:spPr bwMode="auto">
          <a:xfrm>
            <a:off x="3088924" y="3482977"/>
            <a:ext cx="1411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09" name="Line 1007"/>
          <p:cNvSpPr>
            <a:spLocks noChangeShapeType="1"/>
          </p:cNvSpPr>
          <p:nvPr/>
        </p:nvSpPr>
        <p:spPr bwMode="auto">
          <a:xfrm flipH="1">
            <a:off x="3088924" y="3560765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0" name="Line 1008"/>
          <p:cNvSpPr>
            <a:spLocks noChangeShapeType="1"/>
          </p:cNvSpPr>
          <p:nvPr/>
        </p:nvSpPr>
        <p:spPr bwMode="auto">
          <a:xfrm>
            <a:off x="3110089" y="3502026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1" name="Line 1009"/>
          <p:cNvSpPr>
            <a:spLocks noChangeShapeType="1"/>
          </p:cNvSpPr>
          <p:nvPr/>
        </p:nvSpPr>
        <p:spPr bwMode="auto">
          <a:xfrm flipH="1">
            <a:off x="3094568" y="35798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2" name="Line 1010"/>
          <p:cNvSpPr>
            <a:spLocks noChangeShapeType="1"/>
          </p:cNvSpPr>
          <p:nvPr/>
        </p:nvSpPr>
        <p:spPr bwMode="auto">
          <a:xfrm>
            <a:off x="3114323" y="3519488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3" name="Line 1011"/>
          <p:cNvSpPr>
            <a:spLocks noChangeShapeType="1"/>
          </p:cNvSpPr>
          <p:nvPr/>
        </p:nvSpPr>
        <p:spPr bwMode="auto">
          <a:xfrm flipH="1">
            <a:off x="3094568" y="35798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4" name="Line 1012"/>
          <p:cNvSpPr>
            <a:spLocks noChangeShapeType="1"/>
          </p:cNvSpPr>
          <p:nvPr/>
        </p:nvSpPr>
        <p:spPr bwMode="auto">
          <a:xfrm>
            <a:off x="3114323" y="3519488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5" name="Line 1013"/>
          <p:cNvSpPr>
            <a:spLocks noChangeShapeType="1"/>
          </p:cNvSpPr>
          <p:nvPr/>
        </p:nvSpPr>
        <p:spPr bwMode="auto">
          <a:xfrm flipH="1">
            <a:off x="3098800" y="3600450"/>
            <a:ext cx="35278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6" name="Line 1014"/>
          <p:cNvSpPr>
            <a:spLocks noChangeShapeType="1"/>
          </p:cNvSpPr>
          <p:nvPr/>
        </p:nvSpPr>
        <p:spPr bwMode="auto">
          <a:xfrm>
            <a:off x="3119967" y="3541713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7" name="Line 1015"/>
          <p:cNvSpPr>
            <a:spLocks noChangeShapeType="1"/>
          </p:cNvSpPr>
          <p:nvPr/>
        </p:nvSpPr>
        <p:spPr bwMode="auto">
          <a:xfrm flipH="1">
            <a:off x="3108680" y="3600450"/>
            <a:ext cx="35277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8" name="Line 1016"/>
          <p:cNvSpPr>
            <a:spLocks noChangeShapeType="1"/>
          </p:cNvSpPr>
          <p:nvPr/>
        </p:nvSpPr>
        <p:spPr bwMode="auto">
          <a:xfrm>
            <a:off x="3128434" y="3541713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19" name="Line 1017"/>
          <p:cNvSpPr>
            <a:spLocks noChangeShapeType="1"/>
          </p:cNvSpPr>
          <p:nvPr/>
        </p:nvSpPr>
        <p:spPr bwMode="auto">
          <a:xfrm flipH="1">
            <a:off x="3122791" y="3621090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0" name="Line 1018"/>
          <p:cNvSpPr>
            <a:spLocks noChangeShapeType="1"/>
          </p:cNvSpPr>
          <p:nvPr/>
        </p:nvSpPr>
        <p:spPr bwMode="auto">
          <a:xfrm>
            <a:off x="3142545" y="3541715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1" name="Line 1019"/>
          <p:cNvSpPr>
            <a:spLocks noChangeShapeType="1"/>
          </p:cNvSpPr>
          <p:nvPr/>
        </p:nvSpPr>
        <p:spPr bwMode="auto">
          <a:xfrm flipH="1">
            <a:off x="3148191" y="3657601"/>
            <a:ext cx="29633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2" name="Line 1020"/>
          <p:cNvSpPr>
            <a:spLocks noChangeShapeType="1"/>
          </p:cNvSpPr>
          <p:nvPr/>
        </p:nvSpPr>
        <p:spPr bwMode="auto">
          <a:xfrm>
            <a:off x="3162302" y="3600452"/>
            <a:ext cx="1411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3" name="Line 1021"/>
          <p:cNvSpPr>
            <a:spLocks noChangeShapeType="1"/>
          </p:cNvSpPr>
          <p:nvPr/>
        </p:nvSpPr>
        <p:spPr bwMode="auto">
          <a:xfrm flipH="1">
            <a:off x="3152423" y="3657601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4" name="Line 1022"/>
          <p:cNvSpPr>
            <a:spLocks noChangeShapeType="1"/>
          </p:cNvSpPr>
          <p:nvPr/>
        </p:nvSpPr>
        <p:spPr bwMode="auto">
          <a:xfrm>
            <a:off x="3172178" y="3600452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5" name="Line 1023"/>
          <p:cNvSpPr>
            <a:spLocks noChangeShapeType="1"/>
          </p:cNvSpPr>
          <p:nvPr/>
        </p:nvSpPr>
        <p:spPr bwMode="auto">
          <a:xfrm flipH="1">
            <a:off x="3166534" y="3679825"/>
            <a:ext cx="33867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6" name="Line 1024"/>
          <p:cNvSpPr>
            <a:spLocks noChangeShapeType="1"/>
          </p:cNvSpPr>
          <p:nvPr/>
        </p:nvSpPr>
        <p:spPr bwMode="auto">
          <a:xfrm>
            <a:off x="3183467" y="3600452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7" name="Line 1025"/>
          <p:cNvSpPr>
            <a:spLocks noChangeShapeType="1"/>
          </p:cNvSpPr>
          <p:nvPr/>
        </p:nvSpPr>
        <p:spPr bwMode="auto">
          <a:xfrm flipH="1">
            <a:off x="3172178" y="3679825"/>
            <a:ext cx="35278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8" name="Line 1026"/>
          <p:cNvSpPr>
            <a:spLocks noChangeShapeType="1"/>
          </p:cNvSpPr>
          <p:nvPr/>
        </p:nvSpPr>
        <p:spPr bwMode="auto">
          <a:xfrm>
            <a:off x="3190524" y="3600452"/>
            <a:ext cx="1411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29" name="Line 1027"/>
          <p:cNvSpPr>
            <a:spLocks noChangeShapeType="1"/>
          </p:cNvSpPr>
          <p:nvPr/>
        </p:nvSpPr>
        <p:spPr bwMode="auto">
          <a:xfrm flipH="1">
            <a:off x="3175001" y="3679825"/>
            <a:ext cx="36689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0" name="Line 1028"/>
          <p:cNvSpPr>
            <a:spLocks noChangeShapeType="1"/>
          </p:cNvSpPr>
          <p:nvPr/>
        </p:nvSpPr>
        <p:spPr bwMode="auto">
          <a:xfrm>
            <a:off x="3197578" y="3600452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1" name="Line 1029"/>
          <p:cNvSpPr>
            <a:spLocks noChangeShapeType="1"/>
          </p:cNvSpPr>
          <p:nvPr/>
        </p:nvSpPr>
        <p:spPr bwMode="auto">
          <a:xfrm flipH="1">
            <a:off x="3196168" y="3716340"/>
            <a:ext cx="32455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" name="Line 1030"/>
          <p:cNvSpPr>
            <a:spLocks noChangeShapeType="1"/>
          </p:cNvSpPr>
          <p:nvPr/>
        </p:nvSpPr>
        <p:spPr bwMode="auto">
          <a:xfrm>
            <a:off x="3214511" y="3657601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" name="Line 1031"/>
          <p:cNvSpPr>
            <a:spLocks noChangeShapeType="1"/>
          </p:cNvSpPr>
          <p:nvPr/>
        </p:nvSpPr>
        <p:spPr bwMode="auto">
          <a:xfrm flipH="1">
            <a:off x="3200400" y="3736976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" name="Line 1032"/>
          <p:cNvSpPr>
            <a:spLocks noChangeShapeType="1"/>
          </p:cNvSpPr>
          <p:nvPr/>
        </p:nvSpPr>
        <p:spPr bwMode="auto">
          <a:xfrm>
            <a:off x="3214511" y="3657602"/>
            <a:ext cx="0" cy="15716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1033"/>
          <p:cNvSpPr>
            <a:spLocks noChangeShapeType="1"/>
          </p:cNvSpPr>
          <p:nvPr/>
        </p:nvSpPr>
        <p:spPr bwMode="auto">
          <a:xfrm flipH="1">
            <a:off x="3204635" y="3736976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1034"/>
          <p:cNvSpPr>
            <a:spLocks noChangeShapeType="1"/>
          </p:cNvSpPr>
          <p:nvPr/>
        </p:nvSpPr>
        <p:spPr bwMode="auto">
          <a:xfrm>
            <a:off x="3225800" y="3657602"/>
            <a:ext cx="0" cy="15716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1035"/>
          <p:cNvSpPr>
            <a:spLocks noChangeShapeType="1"/>
          </p:cNvSpPr>
          <p:nvPr/>
        </p:nvSpPr>
        <p:spPr bwMode="auto">
          <a:xfrm flipH="1">
            <a:off x="3214511" y="3756027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036"/>
          <p:cNvSpPr>
            <a:spLocks noChangeShapeType="1"/>
          </p:cNvSpPr>
          <p:nvPr/>
        </p:nvSpPr>
        <p:spPr bwMode="auto">
          <a:xfrm>
            <a:off x="3228622" y="3679825"/>
            <a:ext cx="1412" cy="13493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037"/>
          <p:cNvSpPr>
            <a:spLocks noChangeShapeType="1"/>
          </p:cNvSpPr>
          <p:nvPr/>
        </p:nvSpPr>
        <p:spPr bwMode="auto">
          <a:xfrm flipH="1">
            <a:off x="3258257" y="3835402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1038"/>
          <p:cNvSpPr>
            <a:spLocks noChangeShapeType="1"/>
          </p:cNvSpPr>
          <p:nvPr/>
        </p:nvSpPr>
        <p:spPr bwMode="auto">
          <a:xfrm>
            <a:off x="3278012" y="3776663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039"/>
          <p:cNvSpPr>
            <a:spLocks noChangeShapeType="1"/>
          </p:cNvSpPr>
          <p:nvPr/>
        </p:nvSpPr>
        <p:spPr bwMode="auto">
          <a:xfrm flipH="1">
            <a:off x="3258257" y="3835402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40"/>
          <p:cNvSpPr>
            <a:spLocks noChangeShapeType="1"/>
          </p:cNvSpPr>
          <p:nvPr/>
        </p:nvSpPr>
        <p:spPr bwMode="auto">
          <a:xfrm>
            <a:off x="3278012" y="3776663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41"/>
          <p:cNvSpPr>
            <a:spLocks noChangeShapeType="1"/>
          </p:cNvSpPr>
          <p:nvPr/>
        </p:nvSpPr>
        <p:spPr bwMode="auto">
          <a:xfrm flipH="1">
            <a:off x="3266724" y="3894140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042"/>
          <p:cNvSpPr>
            <a:spLocks noChangeShapeType="1"/>
          </p:cNvSpPr>
          <p:nvPr/>
        </p:nvSpPr>
        <p:spPr bwMode="auto">
          <a:xfrm>
            <a:off x="3287889" y="383540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043"/>
          <p:cNvSpPr>
            <a:spLocks noChangeShapeType="1"/>
          </p:cNvSpPr>
          <p:nvPr/>
        </p:nvSpPr>
        <p:spPr bwMode="auto">
          <a:xfrm flipH="1">
            <a:off x="3283657" y="3913189"/>
            <a:ext cx="32455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044"/>
          <p:cNvSpPr>
            <a:spLocks noChangeShapeType="1"/>
          </p:cNvSpPr>
          <p:nvPr/>
        </p:nvSpPr>
        <p:spPr bwMode="auto">
          <a:xfrm>
            <a:off x="3302000" y="3835402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045"/>
          <p:cNvSpPr>
            <a:spLocks noChangeShapeType="1"/>
          </p:cNvSpPr>
          <p:nvPr/>
        </p:nvSpPr>
        <p:spPr bwMode="auto">
          <a:xfrm flipH="1">
            <a:off x="3311879" y="3952875"/>
            <a:ext cx="32455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046"/>
          <p:cNvSpPr>
            <a:spLocks noChangeShapeType="1"/>
          </p:cNvSpPr>
          <p:nvPr/>
        </p:nvSpPr>
        <p:spPr bwMode="auto">
          <a:xfrm>
            <a:off x="3330222" y="387350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047"/>
          <p:cNvSpPr>
            <a:spLocks noChangeShapeType="1"/>
          </p:cNvSpPr>
          <p:nvPr/>
        </p:nvSpPr>
        <p:spPr bwMode="auto">
          <a:xfrm flipH="1">
            <a:off x="3340101" y="3990977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048"/>
          <p:cNvSpPr>
            <a:spLocks noChangeShapeType="1"/>
          </p:cNvSpPr>
          <p:nvPr/>
        </p:nvSpPr>
        <p:spPr bwMode="auto">
          <a:xfrm>
            <a:off x="3359857" y="3932238"/>
            <a:ext cx="1411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049"/>
          <p:cNvSpPr>
            <a:spLocks noChangeShapeType="1"/>
          </p:cNvSpPr>
          <p:nvPr/>
        </p:nvSpPr>
        <p:spPr bwMode="auto">
          <a:xfrm flipH="1">
            <a:off x="3364089" y="4049715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050"/>
          <p:cNvSpPr>
            <a:spLocks noChangeShapeType="1"/>
          </p:cNvSpPr>
          <p:nvPr/>
        </p:nvSpPr>
        <p:spPr bwMode="auto">
          <a:xfrm>
            <a:off x="3385256" y="3973515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051"/>
          <p:cNvSpPr>
            <a:spLocks noChangeShapeType="1"/>
          </p:cNvSpPr>
          <p:nvPr/>
        </p:nvSpPr>
        <p:spPr bwMode="auto">
          <a:xfrm flipH="1">
            <a:off x="3388080" y="4049715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1052"/>
          <p:cNvSpPr>
            <a:spLocks noChangeShapeType="1"/>
          </p:cNvSpPr>
          <p:nvPr/>
        </p:nvSpPr>
        <p:spPr bwMode="auto">
          <a:xfrm>
            <a:off x="3407834" y="3973515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1053"/>
          <p:cNvSpPr>
            <a:spLocks noChangeShapeType="1"/>
          </p:cNvSpPr>
          <p:nvPr/>
        </p:nvSpPr>
        <p:spPr bwMode="auto">
          <a:xfrm flipH="1">
            <a:off x="3392311" y="4049715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1054"/>
          <p:cNvSpPr>
            <a:spLocks noChangeShapeType="1"/>
          </p:cNvSpPr>
          <p:nvPr/>
        </p:nvSpPr>
        <p:spPr bwMode="auto">
          <a:xfrm>
            <a:off x="3413480" y="3973515"/>
            <a:ext cx="1411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1055"/>
          <p:cNvSpPr>
            <a:spLocks noChangeShapeType="1"/>
          </p:cNvSpPr>
          <p:nvPr/>
        </p:nvSpPr>
        <p:spPr bwMode="auto">
          <a:xfrm flipH="1">
            <a:off x="3397956" y="4049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1056"/>
          <p:cNvSpPr>
            <a:spLocks noChangeShapeType="1"/>
          </p:cNvSpPr>
          <p:nvPr/>
        </p:nvSpPr>
        <p:spPr bwMode="auto">
          <a:xfrm>
            <a:off x="3413480" y="3973515"/>
            <a:ext cx="1411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1057"/>
          <p:cNvSpPr>
            <a:spLocks noChangeShapeType="1"/>
          </p:cNvSpPr>
          <p:nvPr/>
        </p:nvSpPr>
        <p:spPr bwMode="auto">
          <a:xfrm flipH="1">
            <a:off x="3427590" y="4049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1058"/>
          <p:cNvSpPr>
            <a:spLocks noChangeShapeType="1"/>
          </p:cNvSpPr>
          <p:nvPr/>
        </p:nvSpPr>
        <p:spPr bwMode="auto">
          <a:xfrm>
            <a:off x="3441702" y="3973515"/>
            <a:ext cx="1411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1059"/>
          <p:cNvSpPr>
            <a:spLocks noChangeShapeType="1"/>
          </p:cNvSpPr>
          <p:nvPr/>
        </p:nvSpPr>
        <p:spPr bwMode="auto">
          <a:xfrm flipH="1">
            <a:off x="3427590" y="4049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1060"/>
          <p:cNvSpPr>
            <a:spLocks noChangeShapeType="1"/>
          </p:cNvSpPr>
          <p:nvPr/>
        </p:nvSpPr>
        <p:spPr bwMode="auto">
          <a:xfrm>
            <a:off x="3441702" y="3973515"/>
            <a:ext cx="1411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1061"/>
          <p:cNvSpPr>
            <a:spLocks noChangeShapeType="1"/>
          </p:cNvSpPr>
          <p:nvPr/>
        </p:nvSpPr>
        <p:spPr bwMode="auto">
          <a:xfrm flipH="1">
            <a:off x="3502379" y="4108450"/>
            <a:ext cx="36689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1062"/>
          <p:cNvSpPr>
            <a:spLocks noChangeShapeType="1"/>
          </p:cNvSpPr>
          <p:nvPr/>
        </p:nvSpPr>
        <p:spPr bwMode="auto">
          <a:xfrm>
            <a:off x="3523545" y="4032250"/>
            <a:ext cx="0" cy="13493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1063"/>
          <p:cNvSpPr>
            <a:spLocks noChangeShapeType="1"/>
          </p:cNvSpPr>
          <p:nvPr/>
        </p:nvSpPr>
        <p:spPr bwMode="auto">
          <a:xfrm flipH="1">
            <a:off x="3502379" y="4108450"/>
            <a:ext cx="36689" cy="158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1064"/>
          <p:cNvSpPr>
            <a:spLocks noChangeShapeType="1"/>
          </p:cNvSpPr>
          <p:nvPr/>
        </p:nvSpPr>
        <p:spPr bwMode="auto">
          <a:xfrm>
            <a:off x="3523545" y="4032250"/>
            <a:ext cx="0" cy="134938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1065"/>
          <p:cNvSpPr>
            <a:spLocks noChangeShapeType="1"/>
          </p:cNvSpPr>
          <p:nvPr/>
        </p:nvSpPr>
        <p:spPr bwMode="auto">
          <a:xfrm flipH="1">
            <a:off x="3541889" y="4129090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1066"/>
          <p:cNvSpPr>
            <a:spLocks noChangeShapeType="1"/>
          </p:cNvSpPr>
          <p:nvPr/>
        </p:nvSpPr>
        <p:spPr bwMode="auto">
          <a:xfrm>
            <a:off x="3560234" y="4049713"/>
            <a:ext cx="2822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1067"/>
          <p:cNvSpPr>
            <a:spLocks noChangeShapeType="1"/>
          </p:cNvSpPr>
          <p:nvPr/>
        </p:nvSpPr>
        <p:spPr bwMode="auto">
          <a:xfrm flipH="1">
            <a:off x="3546124" y="4129090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1068"/>
          <p:cNvSpPr>
            <a:spLocks noChangeShapeType="1"/>
          </p:cNvSpPr>
          <p:nvPr/>
        </p:nvSpPr>
        <p:spPr bwMode="auto">
          <a:xfrm>
            <a:off x="3567289" y="4049713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1069"/>
          <p:cNvSpPr>
            <a:spLocks noChangeShapeType="1"/>
          </p:cNvSpPr>
          <p:nvPr/>
        </p:nvSpPr>
        <p:spPr bwMode="auto">
          <a:xfrm flipH="1">
            <a:off x="3556000" y="4148140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1070"/>
          <p:cNvSpPr>
            <a:spLocks noChangeShapeType="1"/>
          </p:cNvSpPr>
          <p:nvPr/>
        </p:nvSpPr>
        <p:spPr bwMode="auto">
          <a:xfrm>
            <a:off x="3577167" y="407035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1071"/>
          <p:cNvSpPr>
            <a:spLocks noChangeShapeType="1"/>
          </p:cNvSpPr>
          <p:nvPr/>
        </p:nvSpPr>
        <p:spPr bwMode="auto">
          <a:xfrm flipH="1">
            <a:off x="3585635" y="4167190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1072"/>
          <p:cNvSpPr>
            <a:spLocks noChangeShapeType="1"/>
          </p:cNvSpPr>
          <p:nvPr/>
        </p:nvSpPr>
        <p:spPr bwMode="auto">
          <a:xfrm>
            <a:off x="3605389" y="4089401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1073"/>
          <p:cNvSpPr>
            <a:spLocks noChangeShapeType="1"/>
          </p:cNvSpPr>
          <p:nvPr/>
        </p:nvSpPr>
        <p:spPr bwMode="auto">
          <a:xfrm flipH="1">
            <a:off x="3594102" y="4167190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1074"/>
          <p:cNvSpPr>
            <a:spLocks noChangeShapeType="1"/>
          </p:cNvSpPr>
          <p:nvPr/>
        </p:nvSpPr>
        <p:spPr bwMode="auto">
          <a:xfrm>
            <a:off x="3615266" y="4089401"/>
            <a:ext cx="1412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1075"/>
          <p:cNvSpPr>
            <a:spLocks noChangeShapeType="1"/>
          </p:cNvSpPr>
          <p:nvPr/>
        </p:nvSpPr>
        <p:spPr bwMode="auto">
          <a:xfrm flipH="1">
            <a:off x="3608213" y="4167190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1076"/>
          <p:cNvSpPr>
            <a:spLocks noChangeShapeType="1"/>
          </p:cNvSpPr>
          <p:nvPr/>
        </p:nvSpPr>
        <p:spPr bwMode="auto">
          <a:xfrm>
            <a:off x="3630789" y="4089401"/>
            <a:ext cx="0" cy="13652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1077"/>
          <p:cNvSpPr>
            <a:spLocks noChangeShapeType="1"/>
          </p:cNvSpPr>
          <p:nvPr/>
        </p:nvSpPr>
        <p:spPr bwMode="auto">
          <a:xfrm flipH="1">
            <a:off x="3618090" y="418782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1078"/>
          <p:cNvSpPr>
            <a:spLocks noChangeShapeType="1"/>
          </p:cNvSpPr>
          <p:nvPr/>
        </p:nvSpPr>
        <p:spPr bwMode="auto">
          <a:xfrm>
            <a:off x="3639257" y="4108452"/>
            <a:ext cx="1411" cy="15716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1079"/>
          <p:cNvSpPr>
            <a:spLocks noChangeShapeType="1"/>
          </p:cNvSpPr>
          <p:nvPr/>
        </p:nvSpPr>
        <p:spPr bwMode="auto">
          <a:xfrm flipH="1">
            <a:off x="3629378" y="4187827"/>
            <a:ext cx="32456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1080"/>
          <p:cNvSpPr>
            <a:spLocks noChangeShapeType="1"/>
          </p:cNvSpPr>
          <p:nvPr/>
        </p:nvSpPr>
        <p:spPr bwMode="auto">
          <a:xfrm>
            <a:off x="3647724" y="4108452"/>
            <a:ext cx="1411" cy="15716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1081"/>
          <p:cNvSpPr>
            <a:spLocks noChangeShapeType="1"/>
          </p:cNvSpPr>
          <p:nvPr/>
        </p:nvSpPr>
        <p:spPr bwMode="auto">
          <a:xfrm flipH="1">
            <a:off x="3632201" y="418782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1082"/>
          <p:cNvSpPr>
            <a:spLocks noChangeShapeType="1"/>
          </p:cNvSpPr>
          <p:nvPr/>
        </p:nvSpPr>
        <p:spPr bwMode="auto">
          <a:xfrm>
            <a:off x="3647724" y="4108452"/>
            <a:ext cx="1411" cy="15716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1083"/>
          <p:cNvSpPr>
            <a:spLocks noChangeShapeType="1"/>
          </p:cNvSpPr>
          <p:nvPr/>
        </p:nvSpPr>
        <p:spPr bwMode="auto">
          <a:xfrm flipH="1">
            <a:off x="3632201" y="418782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1084"/>
          <p:cNvSpPr>
            <a:spLocks noChangeShapeType="1"/>
          </p:cNvSpPr>
          <p:nvPr/>
        </p:nvSpPr>
        <p:spPr bwMode="auto">
          <a:xfrm>
            <a:off x="3653368" y="4108452"/>
            <a:ext cx="1411" cy="15716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1085"/>
          <p:cNvSpPr>
            <a:spLocks noChangeShapeType="1"/>
          </p:cNvSpPr>
          <p:nvPr/>
        </p:nvSpPr>
        <p:spPr bwMode="auto">
          <a:xfrm flipH="1">
            <a:off x="3646313" y="4206877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1086"/>
          <p:cNvSpPr>
            <a:spLocks noChangeShapeType="1"/>
          </p:cNvSpPr>
          <p:nvPr/>
        </p:nvSpPr>
        <p:spPr bwMode="auto">
          <a:xfrm>
            <a:off x="3668889" y="4129090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1087"/>
          <p:cNvSpPr>
            <a:spLocks noChangeShapeType="1"/>
          </p:cNvSpPr>
          <p:nvPr/>
        </p:nvSpPr>
        <p:spPr bwMode="auto">
          <a:xfrm flipH="1">
            <a:off x="3661835" y="4206877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Line 1088"/>
          <p:cNvSpPr>
            <a:spLocks noChangeShapeType="1"/>
          </p:cNvSpPr>
          <p:nvPr/>
        </p:nvSpPr>
        <p:spPr bwMode="auto">
          <a:xfrm>
            <a:off x="3683000" y="4129090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Line 1089"/>
          <p:cNvSpPr>
            <a:spLocks noChangeShapeType="1"/>
          </p:cNvSpPr>
          <p:nvPr/>
        </p:nvSpPr>
        <p:spPr bwMode="auto">
          <a:xfrm flipH="1">
            <a:off x="3667480" y="4206877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1090"/>
          <p:cNvSpPr>
            <a:spLocks noChangeShapeType="1"/>
          </p:cNvSpPr>
          <p:nvPr/>
        </p:nvSpPr>
        <p:spPr bwMode="auto">
          <a:xfrm>
            <a:off x="3687234" y="4129090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1091"/>
          <p:cNvSpPr>
            <a:spLocks noChangeShapeType="1"/>
          </p:cNvSpPr>
          <p:nvPr/>
        </p:nvSpPr>
        <p:spPr bwMode="auto">
          <a:xfrm flipH="1">
            <a:off x="3667480" y="4206877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1092"/>
          <p:cNvSpPr>
            <a:spLocks noChangeShapeType="1"/>
          </p:cNvSpPr>
          <p:nvPr/>
        </p:nvSpPr>
        <p:spPr bwMode="auto">
          <a:xfrm>
            <a:off x="3687234" y="4129090"/>
            <a:ext cx="0" cy="1555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Line 1093"/>
          <p:cNvSpPr>
            <a:spLocks noChangeShapeType="1"/>
          </p:cNvSpPr>
          <p:nvPr/>
        </p:nvSpPr>
        <p:spPr bwMode="auto">
          <a:xfrm flipH="1">
            <a:off x="3685822" y="4225927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Line 1094"/>
          <p:cNvSpPr>
            <a:spLocks noChangeShapeType="1"/>
          </p:cNvSpPr>
          <p:nvPr/>
        </p:nvSpPr>
        <p:spPr bwMode="auto">
          <a:xfrm>
            <a:off x="3701345" y="4167188"/>
            <a:ext cx="2822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7" name="Line 1095"/>
          <p:cNvSpPr>
            <a:spLocks noChangeShapeType="1"/>
          </p:cNvSpPr>
          <p:nvPr/>
        </p:nvSpPr>
        <p:spPr bwMode="auto">
          <a:xfrm flipH="1">
            <a:off x="3691468" y="4225927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8" name="Line 1096"/>
          <p:cNvSpPr>
            <a:spLocks noChangeShapeType="1"/>
          </p:cNvSpPr>
          <p:nvPr/>
        </p:nvSpPr>
        <p:spPr bwMode="auto">
          <a:xfrm>
            <a:off x="3711222" y="4167188"/>
            <a:ext cx="0" cy="138112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9" name="Line 1097"/>
          <p:cNvSpPr>
            <a:spLocks noChangeShapeType="1"/>
          </p:cNvSpPr>
          <p:nvPr/>
        </p:nvSpPr>
        <p:spPr bwMode="auto">
          <a:xfrm flipH="1">
            <a:off x="3705578" y="424656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Line 1098"/>
          <p:cNvSpPr>
            <a:spLocks noChangeShapeType="1"/>
          </p:cNvSpPr>
          <p:nvPr/>
        </p:nvSpPr>
        <p:spPr bwMode="auto">
          <a:xfrm>
            <a:off x="3721100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Line 1099"/>
          <p:cNvSpPr>
            <a:spLocks noChangeShapeType="1"/>
          </p:cNvSpPr>
          <p:nvPr/>
        </p:nvSpPr>
        <p:spPr bwMode="auto">
          <a:xfrm flipH="1">
            <a:off x="3733800" y="424656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Line 1100"/>
          <p:cNvSpPr>
            <a:spLocks noChangeShapeType="1"/>
          </p:cNvSpPr>
          <p:nvPr/>
        </p:nvSpPr>
        <p:spPr bwMode="auto">
          <a:xfrm>
            <a:off x="3754968" y="4187827"/>
            <a:ext cx="1411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Line 1101"/>
          <p:cNvSpPr>
            <a:spLocks noChangeShapeType="1"/>
          </p:cNvSpPr>
          <p:nvPr/>
        </p:nvSpPr>
        <p:spPr bwMode="auto">
          <a:xfrm flipH="1">
            <a:off x="3738035" y="4246565"/>
            <a:ext cx="36689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Line 1102"/>
          <p:cNvSpPr>
            <a:spLocks noChangeShapeType="1"/>
          </p:cNvSpPr>
          <p:nvPr/>
        </p:nvSpPr>
        <p:spPr bwMode="auto">
          <a:xfrm>
            <a:off x="3760612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Line 1103"/>
          <p:cNvSpPr>
            <a:spLocks noChangeShapeType="1"/>
          </p:cNvSpPr>
          <p:nvPr/>
        </p:nvSpPr>
        <p:spPr bwMode="auto">
          <a:xfrm flipH="1">
            <a:off x="3738035" y="4246565"/>
            <a:ext cx="36689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Line 1104"/>
          <p:cNvSpPr>
            <a:spLocks noChangeShapeType="1"/>
          </p:cNvSpPr>
          <p:nvPr/>
        </p:nvSpPr>
        <p:spPr bwMode="auto">
          <a:xfrm>
            <a:off x="3760612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Line 1105"/>
          <p:cNvSpPr>
            <a:spLocks noChangeShapeType="1"/>
          </p:cNvSpPr>
          <p:nvPr/>
        </p:nvSpPr>
        <p:spPr bwMode="auto">
          <a:xfrm flipH="1">
            <a:off x="3769080" y="4246565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Line 1106"/>
          <p:cNvSpPr>
            <a:spLocks noChangeShapeType="1"/>
          </p:cNvSpPr>
          <p:nvPr/>
        </p:nvSpPr>
        <p:spPr bwMode="auto">
          <a:xfrm>
            <a:off x="3788834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Line 1107"/>
          <p:cNvSpPr>
            <a:spLocks noChangeShapeType="1"/>
          </p:cNvSpPr>
          <p:nvPr/>
        </p:nvSpPr>
        <p:spPr bwMode="auto">
          <a:xfrm flipH="1">
            <a:off x="3787422" y="424656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Line 1108"/>
          <p:cNvSpPr>
            <a:spLocks noChangeShapeType="1"/>
          </p:cNvSpPr>
          <p:nvPr/>
        </p:nvSpPr>
        <p:spPr bwMode="auto">
          <a:xfrm>
            <a:off x="3802945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1" name="Line 1109"/>
          <p:cNvSpPr>
            <a:spLocks noChangeShapeType="1"/>
          </p:cNvSpPr>
          <p:nvPr/>
        </p:nvSpPr>
        <p:spPr bwMode="auto">
          <a:xfrm flipH="1">
            <a:off x="3791658" y="4246565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Line 1110"/>
          <p:cNvSpPr>
            <a:spLocks noChangeShapeType="1"/>
          </p:cNvSpPr>
          <p:nvPr/>
        </p:nvSpPr>
        <p:spPr bwMode="auto">
          <a:xfrm>
            <a:off x="3811413" y="4187827"/>
            <a:ext cx="1411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3" name="Line 1111"/>
          <p:cNvSpPr>
            <a:spLocks noChangeShapeType="1"/>
          </p:cNvSpPr>
          <p:nvPr/>
        </p:nvSpPr>
        <p:spPr bwMode="auto">
          <a:xfrm flipH="1">
            <a:off x="3821289" y="424656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" name="Line 1112"/>
          <p:cNvSpPr>
            <a:spLocks noChangeShapeType="1"/>
          </p:cNvSpPr>
          <p:nvPr/>
        </p:nvSpPr>
        <p:spPr bwMode="auto">
          <a:xfrm>
            <a:off x="3842456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5" name="Line 1113"/>
          <p:cNvSpPr>
            <a:spLocks noChangeShapeType="1"/>
          </p:cNvSpPr>
          <p:nvPr/>
        </p:nvSpPr>
        <p:spPr bwMode="auto">
          <a:xfrm flipH="1">
            <a:off x="3831168" y="4246565"/>
            <a:ext cx="3386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" name="Line 1114"/>
          <p:cNvSpPr>
            <a:spLocks noChangeShapeType="1"/>
          </p:cNvSpPr>
          <p:nvPr/>
        </p:nvSpPr>
        <p:spPr bwMode="auto">
          <a:xfrm>
            <a:off x="3849511" y="4187827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" name="Line 1115"/>
          <p:cNvSpPr>
            <a:spLocks noChangeShapeType="1"/>
          </p:cNvSpPr>
          <p:nvPr/>
        </p:nvSpPr>
        <p:spPr bwMode="auto">
          <a:xfrm flipH="1">
            <a:off x="3845280" y="4246565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" name="Line 1116"/>
          <p:cNvSpPr>
            <a:spLocks noChangeShapeType="1"/>
          </p:cNvSpPr>
          <p:nvPr/>
        </p:nvSpPr>
        <p:spPr bwMode="auto">
          <a:xfrm>
            <a:off x="3860800" y="4187827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Line 1117"/>
          <p:cNvSpPr>
            <a:spLocks noChangeShapeType="1"/>
          </p:cNvSpPr>
          <p:nvPr/>
        </p:nvSpPr>
        <p:spPr bwMode="auto">
          <a:xfrm flipH="1">
            <a:off x="3849511" y="4246565"/>
            <a:ext cx="35278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0" name="Line 1118"/>
          <p:cNvSpPr>
            <a:spLocks noChangeShapeType="1"/>
          </p:cNvSpPr>
          <p:nvPr/>
        </p:nvSpPr>
        <p:spPr bwMode="auto">
          <a:xfrm>
            <a:off x="3870678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Line 1119"/>
          <p:cNvSpPr>
            <a:spLocks noChangeShapeType="1"/>
          </p:cNvSpPr>
          <p:nvPr/>
        </p:nvSpPr>
        <p:spPr bwMode="auto">
          <a:xfrm flipH="1">
            <a:off x="3907369" y="4246565"/>
            <a:ext cx="36689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2" name="Line 1120"/>
          <p:cNvSpPr>
            <a:spLocks noChangeShapeType="1"/>
          </p:cNvSpPr>
          <p:nvPr/>
        </p:nvSpPr>
        <p:spPr bwMode="auto">
          <a:xfrm>
            <a:off x="3927124" y="4187827"/>
            <a:ext cx="1411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3" name="Line 1121"/>
          <p:cNvSpPr>
            <a:spLocks noChangeShapeType="1"/>
          </p:cNvSpPr>
          <p:nvPr/>
        </p:nvSpPr>
        <p:spPr bwMode="auto">
          <a:xfrm flipH="1">
            <a:off x="3913013" y="4246565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" name="Line 1122"/>
          <p:cNvSpPr>
            <a:spLocks noChangeShapeType="1"/>
          </p:cNvSpPr>
          <p:nvPr/>
        </p:nvSpPr>
        <p:spPr bwMode="auto">
          <a:xfrm>
            <a:off x="3934178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" name="Line 1123"/>
          <p:cNvSpPr>
            <a:spLocks noChangeShapeType="1"/>
          </p:cNvSpPr>
          <p:nvPr/>
        </p:nvSpPr>
        <p:spPr bwMode="auto">
          <a:xfrm flipH="1">
            <a:off x="3913013" y="4246565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6" name="Line 1124"/>
          <p:cNvSpPr>
            <a:spLocks noChangeShapeType="1"/>
          </p:cNvSpPr>
          <p:nvPr/>
        </p:nvSpPr>
        <p:spPr bwMode="auto">
          <a:xfrm>
            <a:off x="3934178" y="4187827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7" name="Line 1125"/>
          <p:cNvSpPr>
            <a:spLocks noChangeShapeType="1"/>
          </p:cNvSpPr>
          <p:nvPr/>
        </p:nvSpPr>
        <p:spPr bwMode="auto">
          <a:xfrm flipH="1">
            <a:off x="3918657" y="4246565"/>
            <a:ext cx="32455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8" name="Line 1126"/>
          <p:cNvSpPr>
            <a:spLocks noChangeShapeType="1"/>
          </p:cNvSpPr>
          <p:nvPr/>
        </p:nvSpPr>
        <p:spPr bwMode="auto">
          <a:xfrm>
            <a:off x="3937000" y="4187827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9" name="Line 1127"/>
          <p:cNvSpPr>
            <a:spLocks noChangeShapeType="1"/>
          </p:cNvSpPr>
          <p:nvPr/>
        </p:nvSpPr>
        <p:spPr bwMode="auto">
          <a:xfrm flipH="1">
            <a:off x="3927124" y="4246565"/>
            <a:ext cx="3527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0" name="Line 1128"/>
          <p:cNvSpPr>
            <a:spLocks noChangeShapeType="1"/>
          </p:cNvSpPr>
          <p:nvPr/>
        </p:nvSpPr>
        <p:spPr bwMode="auto">
          <a:xfrm>
            <a:off x="3941234" y="4187827"/>
            <a:ext cx="282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1" name="Line 1129"/>
          <p:cNvSpPr>
            <a:spLocks noChangeShapeType="1"/>
          </p:cNvSpPr>
          <p:nvPr/>
        </p:nvSpPr>
        <p:spPr bwMode="auto">
          <a:xfrm flipH="1">
            <a:off x="3932768" y="4246565"/>
            <a:ext cx="33867" cy="1587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2" name="Line 1130"/>
          <p:cNvSpPr>
            <a:spLocks noChangeShapeType="1"/>
          </p:cNvSpPr>
          <p:nvPr/>
        </p:nvSpPr>
        <p:spPr bwMode="auto">
          <a:xfrm>
            <a:off x="3951111" y="4187827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3" name="Line 1131"/>
          <p:cNvSpPr>
            <a:spLocks noChangeShapeType="1"/>
          </p:cNvSpPr>
          <p:nvPr/>
        </p:nvSpPr>
        <p:spPr bwMode="auto">
          <a:xfrm flipH="1">
            <a:off x="3999090" y="4303715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" name="Line 1132"/>
          <p:cNvSpPr>
            <a:spLocks noChangeShapeType="1"/>
          </p:cNvSpPr>
          <p:nvPr/>
        </p:nvSpPr>
        <p:spPr bwMode="auto">
          <a:xfrm>
            <a:off x="4014612" y="4225925"/>
            <a:ext cx="0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" name="Line 1133"/>
          <p:cNvSpPr>
            <a:spLocks noChangeShapeType="1"/>
          </p:cNvSpPr>
          <p:nvPr/>
        </p:nvSpPr>
        <p:spPr bwMode="auto">
          <a:xfrm flipH="1">
            <a:off x="4048479" y="4303715"/>
            <a:ext cx="32455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" name="Line 1134"/>
          <p:cNvSpPr>
            <a:spLocks noChangeShapeType="1"/>
          </p:cNvSpPr>
          <p:nvPr/>
        </p:nvSpPr>
        <p:spPr bwMode="auto">
          <a:xfrm>
            <a:off x="4066822" y="4225925"/>
            <a:ext cx="0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" name="Line 1135"/>
          <p:cNvSpPr>
            <a:spLocks noChangeShapeType="1"/>
          </p:cNvSpPr>
          <p:nvPr/>
        </p:nvSpPr>
        <p:spPr bwMode="auto">
          <a:xfrm flipH="1">
            <a:off x="4065413" y="4303715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" name="Line 1136"/>
          <p:cNvSpPr>
            <a:spLocks noChangeShapeType="1"/>
          </p:cNvSpPr>
          <p:nvPr/>
        </p:nvSpPr>
        <p:spPr bwMode="auto">
          <a:xfrm>
            <a:off x="4086578" y="4225925"/>
            <a:ext cx="1412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" name="Line 1137"/>
          <p:cNvSpPr>
            <a:spLocks noChangeShapeType="1"/>
          </p:cNvSpPr>
          <p:nvPr/>
        </p:nvSpPr>
        <p:spPr bwMode="auto">
          <a:xfrm flipH="1">
            <a:off x="4072468" y="4303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" name="Line 1138"/>
          <p:cNvSpPr>
            <a:spLocks noChangeShapeType="1"/>
          </p:cNvSpPr>
          <p:nvPr/>
        </p:nvSpPr>
        <p:spPr bwMode="auto">
          <a:xfrm>
            <a:off x="4092222" y="4225925"/>
            <a:ext cx="0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" name="Line 1139"/>
          <p:cNvSpPr>
            <a:spLocks noChangeShapeType="1"/>
          </p:cNvSpPr>
          <p:nvPr/>
        </p:nvSpPr>
        <p:spPr bwMode="auto">
          <a:xfrm flipH="1">
            <a:off x="4093635" y="4303715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2" name="Line 1140"/>
          <p:cNvSpPr>
            <a:spLocks noChangeShapeType="1"/>
          </p:cNvSpPr>
          <p:nvPr/>
        </p:nvSpPr>
        <p:spPr bwMode="auto">
          <a:xfrm>
            <a:off x="4116212" y="4225925"/>
            <a:ext cx="0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3" name="Line 1141"/>
          <p:cNvSpPr>
            <a:spLocks noChangeShapeType="1"/>
          </p:cNvSpPr>
          <p:nvPr/>
        </p:nvSpPr>
        <p:spPr bwMode="auto">
          <a:xfrm flipH="1">
            <a:off x="4110568" y="4303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" name="Line 1142"/>
          <p:cNvSpPr>
            <a:spLocks noChangeShapeType="1"/>
          </p:cNvSpPr>
          <p:nvPr/>
        </p:nvSpPr>
        <p:spPr bwMode="auto">
          <a:xfrm>
            <a:off x="4124680" y="4225925"/>
            <a:ext cx="1411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" name="Line 1143"/>
          <p:cNvSpPr>
            <a:spLocks noChangeShapeType="1"/>
          </p:cNvSpPr>
          <p:nvPr/>
        </p:nvSpPr>
        <p:spPr bwMode="auto">
          <a:xfrm flipH="1">
            <a:off x="4138791" y="4303715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6" name="Line 1144"/>
          <p:cNvSpPr>
            <a:spLocks noChangeShapeType="1"/>
          </p:cNvSpPr>
          <p:nvPr/>
        </p:nvSpPr>
        <p:spPr bwMode="auto">
          <a:xfrm>
            <a:off x="4152902" y="4225925"/>
            <a:ext cx="1411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" name="Line 1145"/>
          <p:cNvSpPr>
            <a:spLocks noChangeShapeType="1"/>
          </p:cNvSpPr>
          <p:nvPr/>
        </p:nvSpPr>
        <p:spPr bwMode="auto">
          <a:xfrm flipH="1">
            <a:off x="4152902" y="4303715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" name="Line 1146"/>
          <p:cNvSpPr>
            <a:spLocks noChangeShapeType="1"/>
          </p:cNvSpPr>
          <p:nvPr/>
        </p:nvSpPr>
        <p:spPr bwMode="auto">
          <a:xfrm>
            <a:off x="4174067" y="4225925"/>
            <a:ext cx="0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" name="Line 1147"/>
          <p:cNvSpPr>
            <a:spLocks noChangeShapeType="1"/>
          </p:cNvSpPr>
          <p:nvPr/>
        </p:nvSpPr>
        <p:spPr bwMode="auto">
          <a:xfrm flipH="1">
            <a:off x="4164190" y="4303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" name="Line 1148"/>
          <p:cNvSpPr>
            <a:spLocks noChangeShapeType="1"/>
          </p:cNvSpPr>
          <p:nvPr/>
        </p:nvSpPr>
        <p:spPr bwMode="auto">
          <a:xfrm>
            <a:off x="4182533" y="4225925"/>
            <a:ext cx="0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" name="Line 1149"/>
          <p:cNvSpPr>
            <a:spLocks noChangeShapeType="1"/>
          </p:cNvSpPr>
          <p:nvPr/>
        </p:nvSpPr>
        <p:spPr bwMode="auto">
          <a:xfrm flipH="1">
            <a:off x="4181124" y="4303715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" name="Line 1150"/>
          <p:cNvSpPr>
            <a:spLocks noChangeShapeType="1"/>
          </p:cNvSpPr>
          <p:nvPr/>
        </p:nvSpPr>
        <p:spPr bwMode="auto">
          <a:xfrm>
            <a:off x="4202289" y="4225925"/>
            <a:ext cx="1412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" name="Line 1151"/>
          <p:cNvSpPr>
            <a:spLocks noChangeShapeType="1"/>
          </p:cNvSpPr>
          <p:nvPr/>
        </p:nvSpPr>
        <p:spPr bwMode="auto">
          <a:xfrm flipH="1">
            <a:off x="4202290" y="4303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4" name="Line 1152"/>
          <p:cNvSpPr>
            <a:spLocks noChangeShapeType="1"/>
          </p:cNvSpPr>
          <p:nvPr/>
        </p:nvSpPr>
        <p:spPr bwMode="auto">
          <a:xfrm>
            <a:off x="4220634" y="4225925"/>
            <a:ext cx="0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" name="Line 1153"/>
          <p:cNvSpPr>
            <a:spLocks noChangeShapeType="1"/>
          </p:cNvSpPr>
          <p:nvPr/>
        </p:nvSpPr>
        <p:spPr bwMode="auto">
          <a:xfrm flipH="1">
            <a:off x="4250268" y="4303715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" name="Line 1154"/>
          <p:cNvSpPr>
            <a:spLocks noChangeShapeType="1"/>
          </p:cNvSpPr>
          <p:nvPr/>
        </p:nvSpPr>
        <p:spPr bwMode="auto">
          <a:xfrm>
            <a:off x="4268613" y="4225925"/>
            <a:ext cx="1411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" name="Line 1155"/>
          <p:cNvSpPr>
            <a:spLocks noChangeShapeType="1"/>
          </p:cNvSpPr>
          <p:nvPr/>
        </p:nvSpPr>
        <p:spPr bwMode="auto">
          <a:xfrm flipH="1">
            <a:off x="4254502" y="4303715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" name="Line 1156"/>
          <p:cNvSpPr>
            <a:spLocks noChangeShapeType="1"/>
          </p:cNvSpPr>
          <p:nvPr/>
        </p:nvSpPr>
        <p:spPr bwMode="auto">
          <a:xfrm>
            <a:off x="4268613" y="4225925"/>
            <a:ext cx="1411" cy="15875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" name="Line 1157"/>
          <p:cNvSpPr>
            <a:spLocks noChangeShapeType="1"/>
          </p:cNvSpPr>
          <p:nvPr/>
        </p:nvSpPr>
        <p:spPr bwMode="auto">
          <a:xfrm flipH="1">
            <a:off x="4302480" y="4402140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" name="Line 1158"/>
          <p:cNvSpPr>
            <a:spLocks noChangeShapeType="1"/>
          </p:cNvSpPr>
          <p:nvPr/>
        </p:nvSpPr>
        <p:spPr bwMode="auto">
          <a:xfrm>
            <a:off x="4318000" y="4343402"/>
            <a:ext cx="141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1" name="Line 1159"/>
          <p:cNvSpPr>
            <a:spLocks noChangeShapeType="1"/>
          </p:cNvSpPr>
          <p:nvPr/>
        </p:nvSpPr>
        <p:spPr bwMode="auto">
          <a:xfrm flipH="1">
            <a:off x="4312356" y="4402140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2" name="Line 1160"/>
          <p:cNvSpPr>
            <a:spLocks noChangeShapeType="1"/>
          </p:cNvSpPr>
          <p:nvPr/>
        </p:nvSpPr>
        <p:spPr bwMode="auto">
          <a:xfrm>
            <a:off x="4327878" y="434340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3" name="Line 1161"/>
          <p:cNvSpPr>
            <a:spLocks noChangeShapeType="1"/>
          </p:cNvSpPr>
          <p:nvPr/>
        </p:nvSpPr>
        <p:spPr bwMode="auto">
          <a:xfrm flipH="1">
            <a:off x="4336346" y="4402140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4" name="Line 1162"/>
          <p:cNvSpPr>
            <a:spLocks noChangeShapeType="1"/>
          </p:cNvSpPr>
          <p:nvPr/>
        </p:nvSpPr>
        <p:spPr bwMode="auto">
          <a:xfrm>
            <a:off x="4351867" y="4343402"/>
            <a:ext cx="0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Line 1163"/>
          <p:cNvSpPr>
            <a:spLocks noChangeShapeType="1"/>
          </p:cNvSpPr>
          <p:nvPr/>
        </p:nvSpPr>
        <p:spPr bwMode="auto">
          <a:xfrm flipH="1">
            <a:off x="4340579" y="4402140"/>
            <a:ext cx="36689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6" name="Line 1164"/>
          <p:cNvSpPr>
            <a:spLocks noChangeShapeType="1"/>
          </p:cNvSpPr>
          <p:nvPr/>
        </p:nvSpPr>
        <p:spPr bwMode="auto">
          <a:xfrm>
            <a:off x="4360334" y="4343402"/>
            <a:ext cx="282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" name="Line 1165"/>
          <p:cNvSpPr>
            <a:spLocks noChangeShapeType="1"/>
          </p:cNvSpPr>
          <p:nvPr/>
        </p:nvSpPr>
        <p:spPr bwMode="auto">
          <a:xfrm flipH="1">
            <a:off x="4365978" y="4402140"/>
            <a:ext cx="35278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" name="Line 1166"/>
          <p:cNvSpPr>
            <a:spLocks noChangeShapeType="1"/>
          </p:cNvSpPr>
          <p:nvPr/>
        </p:nvSpPr>
        <p:spPr bwMode="auto">
          <a:xfrm>
            <a:off x="4384324" y="4343402"/>
            <a:ext cx="1411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9" name="Line 1167"/>
          <p:cNvSpPr>
            <a:spLocks noChangeShapeType="1"/>
          </p:cNvSpPr>
          <p:nvPr/>
        </p:nvSpPr>
        <p:spPr bwMode="auto">
          <a:xfrm flipH="1">
            <a:off x="4418191" y="4402140"/>
            <a:ext cx="3527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0" name="Line 1168"/>
          <p:cNvSpPr>
            <a:spLocks noChangeShapeType="1"/>
          </p:cNvSpPr>
          <p:nvPr/>
        </p:nvSpPr>
        <p:spPr bwMode="auto">
          <a:xfrm>
            <a:off x="4436534" y="4343402"/>
            <a:ext cx="2822" cy="138113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1" name="Line 1169"/>
          <p:cNvSpPr>
            <a:spLocks noChangeShapeType="1"/>
          </p:cNvSpPr>
          <p:nvPr/>
        </p:nvSpPr>
        <p:spPr bwMode="auto">
          <a:xfrm flipH="1">
            <a:off x="4649612" y="4402140"/>
            <a:ext cx="33867" cy="3175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Line 1171"/>
          <p:cNvSpPr>
            <a:spLocks noChangeShapeType="1"/>
          </p:cNvSpPr>
          <p:nvPr/>
        </p:nvSpPr>
        <p:spPr bwMode="auto">
          <a:xfrm flipH="1" flipV="1">
            <a:off x="2135013" y="1827214"/>
            <a:ext cx="14111" cy="3635375"/>
          </a:xfrm>
          <a:prstGeom prst="line">
            <a:avLst/>
          </a:prstGeom>
          <a:noFill/>
          <a:ln w="3168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4" name="Text Box 1172"/>
          <p:cNvSpPr txBox="1">
            <a:spLocks noChangeArrowheads="1"/>
          </p:cNvSpPr>
          <p:nvPr/>
        </p:nvSpPr>
        <p:spPr bwMode="auto">
          <a:xfrm>
            <a:off x="4979812" y="4197350"/>
            <a:ext cx="6589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E22"/>
              </a:buClr>
              <a:buFontTx/>
              <a:buNone/>
            </a:pPr>
            <a:r>
              <a:rPr lang="en-GB" altLang="en-US" sz="2000">
                <a:solidFill>
                  <a:srgbClr val="FFFE22"/>
                </a:solidFill>
              </a:rPr>
              <a:t>PR</a:t>
            </a:r>
          </a:p>
        </p:txBody>
      </p:sp>
      <p:sp>
        <p:nvSpPr>
          <p:cNvPr id="18575" name="Text Box 1173"/>
          <p:cNvSpPr txBox="1">
            <a:spLocks noChangeArrowheads="1"/>
          </p:cNvSpPr>
          <p:nvPr/>
        </p:nvSpPr>
        <p:spPr bwMode="auto">
          <a:xfrm>
            <a:off x="3929945" y="3749675"/>
            <a:ext cx="118392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VGPR</a:t>
            </a:r>
          </a:p>
        </p:txBody>
      </p:sp>
      <p:sp>
        <p:nvSpPr>
          <p:cNvPr id="18576" name="Text Box 1174"/>
          <p:cNvSpPr txBox="1">
            <a:spLocks noChangeArrowheads="1"/>
          </p:cNvSpPr>
          <p:nvPr/>
        </p:nvSpPr>
        <p:spPr bwMode="auto">
          <a:xfrm>
            <a:off x="3416302" y="6015040"/>
            <a:ext cx="110207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solidFill>
                  <a:schemeClr val="bg1"/>
                </a:solidFill>
                <a:latin typeface="Arial" pitchFamily="34" charset="0"/>
              </a:rPr>
              <a:t>months</a:t>
            </a:r>
          </a:p>
        </p:txBody>
      </p:sp>
      <p:sp>
        <p:nvSpPr>
          <p:cNvPr id="18577" name="Text Box 1175"/>
          <p:cNvSpPr txBox="1">
            <a:spLocks noChangeArrowheads="1"/>
          </p:cNvSpPr>
          <p:nvPr/>
        </p:nvSpPr>
        <p:spPr bwMode="auto">
          <a:xfrm>
            <a:off x="1495779" y="3027365"/>
            <a:ext cx="780345" cy="40163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bg1"/>
              </a:solidFill>
            </a:endParaRPr>
          </a:p>
        </p:txBody>
      </p:sp>
      <p:pic>
        <p:nvPicPr>
          <p:cNvPr id="18578" name="Picture 1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67" y="4570415"/>
            <a:ext cx="22479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579" name="Group 7"/>
          <p:cNvGrpSpPr>
            <a:grpSpLocks/>
          </p:cNvGrpSpPr>
          <p:nvPr/>
        </p:nvGrpSpPr>
        <p:grpSpPr bwMode="auto">
          <a:xfrm>
            <a:off x="6331657" y="838200"/>
            <a:ext cx="3967459" cy="7696200"/>
            <a:chOff x="492" y="354"/>
            <a:chExt cx="4967" cy="4963"/>
          </a:xfrm>
        </p:grpSpPr>
        <p:sp>
          <p:nvSpPr>
            <p:cNvPr id="18589" name="Rectangle 8"/>
            <p:cNvSpPr>
              <a:spLocks noChangeArrowheads="1"/>
            </p:cNvSpPr>
            <p:nvPr/>
          </p:nvSpPr>
          <p:spPr bwMode="auto">
            <a:xfrm>
              <a:off x="492" y="354"/>
              <a:ext cx="4896" cy="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en-US" sz="1800">
                <a:latin typeface="Arial" pitchFamily="34" charset="0"/>
              </a:endParaRPr>
            </a:p>
          </p:txBody>
        </p:sp>
        <p:grpSp>
          <p:nvGrpSpPr>
            <p:cNvPr id="18590" name="Group 9"/>
            <p:cNvGrpSpPr>
              <a:grpSpLocks/>
            </p:cNvGrpSpPr>
            <p:nvPr/>
          </p:nvGrpSpPr>
          <p:grpSpPr bwMode="auto">
            <a:xfrm>
              <a:off x="537" y="900"/>
              <a:ext cx="4922" cy="2842"/>
              <a:chOff x="537" y="900"/>
              <a:chExt cx="4922" cy="2842"/>
            </a:xfrm>
          </p:grpSpPr>
          <p:sp>
            <p:nvSpPr>
              <p:cNvPr id="19771" name="Line 10"/>
              <p:cNvSpPr>
                <a:spLocks noChangeShapeType="1"/>
              </p:cNvSpPr>
              <p:nvPr/>
            </p:nvSpPr>
            <p:spPr bwMode="auto">
              <a:xfrm>
                <a:off x="588" y="1052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2" name="Line 11"/>
              <p:cNvSpPr>
                <a:spLocks noChangeShapeType="1"/>
              </p:cNvSpPr>
              <p:nvPr/>
            </p:nvSpPr>
            <p:spPr bwMode="auto">
              <a:xfrm>
                <a:off x="601" y="1066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" name="Line 12"/>
              <p:cNvSpPr>
                <a:spLocks noChangeShapeType="1"/>
              </p:cNvSpPr>
              <p:nvPr/>
            </p:nvSpPr>
            <p:spPr bwMode="auto">
              <a:xfrm>
                <a:off x="601" y="1025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Line 13"/>
              <p:cNvSpPr>
                <a:spLocks noChangeShapeType="1"/>
              </p:cNvSpPr>
              <p:nvPr/>
            </p:nvSpPr>
            <p:spPr bwMode="auto">
              <a:xfrm>
                <a:off x="588" y="970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Line 14"/>
              <p:cNvSpPr>
                <a:spLocks noChangeShapeType="1"/>
              </p:cNvSpPr>
              <p:nvPr/>
            </p:nvSpPr>
            <p:spPr bwMode="auto">
              <a:xfrm flipH="1">
                <a:off x="945" y="3295"/>
                <a:ext cx="2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Line 15"/>
              <p:cNvSpPr>
                <a:spLocks noChangeShapeType="1"/>
              </p:cNvSpPr>
              <p:nvPr/>
            </p:nvSpPr>
            <p:spPr bwMode="auto">
              <a:xfrm flipH="1">
                <a:off x="945" y="2720"/>
                <a:ext cx="2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Line 16"/>
              <p:cNvSpPr>
                <a:spLocks noChangeShapeType="1"/>
              </p:cNvSpPr>
              <p:nvPr/>
            </p:nvSpPr>
            <p:spPr bwMode="auto">
              <a:xfrm flipH="1">
                <a:off x="945" y="2146"/>
                <a:ext cx="2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Line 17"/>
              <p:cNvSpPr>
                <a:spLocks noChangeShapeType="1"/>
              </p:cNvSpPr>
              <p:nvPr/>
            </p:nvSpPr>
            <p:spPr bwMode="auto">
              <a:xfrm flipH="1">
                <a:off x="945" y="1572"/>
                <a:ext cx="2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Line 18"/>
              <p:cNvSpPr>
                <a:spLocks noChangeShapeType="1"/>
              </p:cNvSpPr>
              <p:nvPr/>
            </p:nvSpPr>
            <p:spPr bwMode="auto">
              <a:xfrm flipH="1">
                <a:off x="945" y="997"/>
                <a:ext cx="2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Rectangle 19"/>
              <p:cNvSpPr>
                <a:spLocks noChangeArrowheads="1"/>
              </p:cNvSpPr>
              <p:nvPr/>
            </p:nvSpPr>
            <p:spPr bwMode="auto">
              <a:xfrm>
                <a:off x="789" y="3254"/>
                <a:ext cx="10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latin typeface="Sasfont"/>
                  </a:rPr>
                  <a:t>0</a:t>
                </a:r>
              </a:p>
            </p:txBody>
          </p:sp>
          <p:sp>
            <p:nvSpPr>
              <p:cNvPr id="19781" name="Rectangle 20"/>
              <p:cNvSpPr>
                <a:spLocks noChangeArrowheads="1"/>
              </p:cNvSpPr>
              <p:nvPr/>
            </p:nvSpPr>
            <p:spPr bwMode="auto">
              <a:xfrm>
                <a:off x="723" y="2680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25</a:t>
                </a:r>
              </a:p>
            </p:txBody>
          </p:sp>
          <p:sp>
            <p:nvSpPr>
              <p:cNvPr id="19782" name="Rectangle 21"/>
              <p:cNvSpPr>
                <a:spLocks noChangeArrowheads="1"/>
              </p:cNvSpPr>
              <p:nvPr/>
            </p:nvSpPr>
            <p:spPr bwMode="auto">
              <a:xfrm>
                <a:off x="723" y="2105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50</a:t>
                </a:r>
              </a:p>
            </p:txBody>
          </p:sp>
          <p:sp>
            <p:nvSpPr>
              <p:cNvPr id="19783" name="Rectangle 22"/>
              <p:cNvSpPr>
                <a:spLocks noChangeArrowheads="1"/>
              </p:cNvSpPr>
              <p:nvPr/>
            </p:nvSpPr>
            <p:spPr bwMode="auto">
              <a:xfrm>
                <a:off x="723" y="1531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75</a:t>
                </a:r>
              </a:p>
            </p:txBody>
          </p:sp>
          <p:sp>
            <p:nvSpPr>
              <p:cNvPr id="19784" name="Rectangle 23"/>
              <p:cNvSpPr>
                <a:spLocks noChangeArrowheads="1"/>
              </p:cNvSpPr>
              <p:nvPr/>
            </p:nvSpPr>
            <p:spPr bwMode="auto">
              <a:xfrm>
                <a:off x="537" y="951"/>
                <a:ext cx="31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100</a:t>
                </a:r>
              </a:p>
            </p:txBody>
          </p:sp>
          <p:sp>
            <p:nvSpPr>
              <p:cNvPr id="19785" name="Line 24"/>
              <p:cNvSpPr>
                <a:spLocks noChangeShapeType="1"/>
              </p:cNvSpPr>
              <p:nvPr/>
            </p:nvSpPr>
            <p:spPr bwMode="auto">
              <a:xfrm>
                <a:off x="965" y="3391"/>
                <a:ext cx="4387" cy="2"/>
              </a:xfrm>
              <a:prstGeom prst="line">
                <a:avLst/>
              </a:prstGeom>
              <a:noFill/>
              <a:ln w="3168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Line 25"/>
              <p:cNvSpPr>
                <a:spLocks noChangeShapeType="1"/>
              </p:cNvSpPr>
              <p:nvPr/>
            </p:nvSpPr>
            <p:spPr bwMode="auto">
              <a:xfrm>
                <a:off x="1016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7" name="Line 26"/>
              <p:cNvSpPr>
                <a:spLocks noChangeShapeType="1"/>
              </p:cNvSpPr>
              <p:nvPr/>
            </p:nvSpPr>
            <p:spPr bwMode="auto">
              <a:xfrm>
                <a:off x="1552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8" name="Line 27"/>
              <p:cNvSpPr>
                <a:spLocks noChangeShapeType="1"/>
              </p:cNvSpPr>
              <p:nvPr/>
            </p:nvSpPr>
            <p:spPr bwMode="auto">
              <a:xfrm>
                <a:off x="2089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9" name="Line 28"/>
              <p:cNvSpPr>
                <a:spLocks noChangeShapeType="1"/>
              </p:cNvSpPr>
              <p:nvPr/>
            </p:nvSpPr>
            <p:spPr bwMode="auto">
              <a:xfrm>
                <a:off x="2625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0" name="Line 29"/>
              <p:cNvSpPr>
                <a:spLocks noChangeShapeType="1"/>
              </p:cNvSpPr>
              <p:nvPr/>
            </p:nvSpPr>
            <p:spPr bwMode="auto">
              <a:xfrm>
                <a:off x="3161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1" name="Line 30"/>
              <p:cNvSpPr>
                <a:spLocks noChangeShapeType="1"/>
              </p:cNvSpPr>
              <p:nvPr/>
            </p:nvSpPr>
            <p:spPr bwMode="auto">
              <a:xfrm>
                <a:off x="3698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2" name="Line 31"/>
              <p:cNvSpPr>
                <a:spLocks noChangeShapeType="1"/>
              </p:cNvSpPr>
              <p:nvPr/>
            </p:nvSpPr>
            <p:spPr bwMode="auto">
              <a:xfrm flipV="1">
                <a:off x="4227" y="3368"/>
                <a:ext cx="16" cy="2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3" name="Line 32"/>
              <p:cNvSpPr>
                <a:spLocks noChangeShapeType="1"/>
              </p:cNvSpPr>
              <p:nvPr/>
            </p:nvSpPr>
            <p:spPr bwMode="auto">
              <a:xfrm>
                <a:off x="4764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4" name="Line 33"/>
              <p:cNvSpPr>
                <a:spLocks noChangeShapeType="1"/>
              </p:cNvSpPr>
              <p:nvPr/>
            </p:nvSpPr>
            <p:spPr bwMode="auto">
              <a:xfrm>
                <a:off x="5300" y="339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5" name="Rectangle 34"/>
              <p:cNvSpPr>
                <a:spLocks noChangeArrowheads="1"/>
              </p:cNvSpPr>
              <p:nvPr/>
            </p:nvSpPr>
            <p:spPr bwMode="auto">
              <a:xfrm>
                <a:off x="987" y="3623"/>
                <a:ext cx="10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0</a:t>
                </a:r>
              </a:p>
            </p:txBody>
          </p:sp>
          <p:sp>
            <p:nvSpPr>
              <p:cNvPr id="19796" name="Rectangle 35"/>
              <p:cNvSpPr>
                <a:spLocks noChangeArrowheads="1"/>
              </p:cNvSpPr>
              <p:nvPr/>
            </p:nvSpPr>
            <p:spPr bwMode="auto">
              <a:xfrm>
                <a:off x="1498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10</a:t>
                </a:r>
              </a:p>
            </p:txBody>
          </p:sp>
          <p:sp>
            <p:nvSpPr>
              <p:cNvPr id="19797" name="Rectangle 36"/>
              <p:cNvSpPr>
                <a:spLocks noChangeArrowheads="1"/>
              </p:cNvSpPr>
              <p:nvPr/>
            </p:nvSpPr>
            <p:spPr bwMode="auto">
              <a:xfrm>
                <a:off x="2034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20</a:t>
                </a:r>
              </a:p>
            </p:txBody>
          </p:sp>
          <p:sp>
            <p:nvSpPr>
              <p:cNvPr id="19798" name="Rectangle 37"/>
              <p:cNvSpPr>
                <a:spLocks noChangeArrowheads="1"/>
              </p:cNvSpPr>
              <p:nvPr/>
            </p:nvSpPr>
            <p:spPr bwMode="auto">
              <a:xfrm>
                <a:off x="2563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30</a:t>
                </a:r>
              </a:p>
            </p:txBody>
          </p:sp>
          <p:sp>
            <p:nvSpPr>
              <p:cNvPr id="19799" name="Rectangle 38"/>
              <p:cNvSpPr>
                <a:spLocks noChangeArrowheads="1"/>
              </p:cNvSpPr>
              <p:nvPr/>
            </p:nvSpPr>
            <p:spPr bwMode="auto">
              <a:xfrm>
                <a:off x="3099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40</a:t>
                </a:r>
              </a:p>
            </p:txBody>
          </p:sp>
          <p:sp>
            <p:nvSpPr>
              <p:cNvPr id="19800" name="Rectangle 39"/>
              <p:cNvSpPr>
                <a:spLocks noChangeArrowheads="1"/>
              </p:cNvSpPr>
              <p:nvPr/>
            </p:nvSpPr>
            <p:spPr bwMode="auto">
              <a:xfrm>
                <a:off x="3637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50</a:t>
                </a:r>
              </a:p>
            </p:txBody>
          </p:sp>
          <p:sp>
            <p:nvSpPr>
              <p:cNvPr id="19801" name="Rectangle 40"/>
              <p:cNvSpPr>
                <a:spLocks noChangeArrowheads="1"/>
              </p:cNvSpPr>
              <p:nvPr/>
            </p:nvSpPr>
            <p:spPr bwMode="auto">
              <a:xfrm>
                <a:off x="4174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60</a:t>
                </a:r>
              </a:p>
            </p:txBody>
          </p:sp>
          <p:sp>
            <p:nvSpPr>
              <p:cNvPr id="19802" name="Rectangle 41"/>
              <p:cNvSpPr>
                <a:spLocks noChangeArrowheads="1"/>
              </p:cNvSpPr>
              <p:nvPr/>
            </p:nvSpPr>
            <p:spPr bwMode="auto">
              <a:xfrm>
                <a:off x="4710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70</a:t>
                </a:r>
              </a:p>
            </p:txBody>
          </p:sp>
          <p:sp>
            <p:nvSpPr>
              <p:cNvPr id="19803" name="Rectangle 42"/>
              <p:cNvSpPr>
                <a:spLocks noChangeArrowheads="1"/>
              </p:cNvSpPr>
              <p:nvPr/>
            </p:nvSpPr>
            <p:spPr bwMode="auto">
              <a:xfrm>
                <a:off x="5246" y="3623"/>
                <a:ext cx="21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Sasfont"/>
                  <a:buNone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Sasfont"/>
                  </a:rPr>
                  <a:t>80</a:t>
                </a:r>
              </a:p>
            </p:txBody>
          </p:sp>
          <p:sp>
            <p:nvSpPr>
              <p:cNvPr id="19804" name="Line 43"/>
              <p:cNvSpPr>
                <a:spLocks noChangeShapeType="1"/>
              </p:cNvSpPr>
              <p:nvPr/>
            </p:nvSpPr>
            <p:spPr bwMode="auto">
              <a:xfrm flipV="1">
                <a:off x="976" y="900"/>
                <a:ext cx="1" cy="2491"/>
              </a:xfrm>
              <a:prstGeom prst="line">
                <a:avLst/>
              </a:prstGeom>
              <a:noFill/>
              <a:ln w="3168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Rectangle 44"/>
              <p:cNvSpPr>
                <a:spLocks noChangeArrowheads="1"/>
              </p:cNvSpPr>
              <p:nvPr/>
            </p:nvSpPr>
            <p:spPr bwMode="auto">
              <a:xfrm>
                <a:off x="1016" y="984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06" name="Rectangle 45"/>
              <p:cNvSpPr>
                <a:spLocks noChangeArrowheads="1"/>
              </p:cNvSpPr>
              <p:nvPr/>
            </p:nvSpPr>
            <p:spPr bwMode="auto">
              <a:xfrm>
                <a:off x="1124" y="984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07" name="Rectangle 46"/>
              <p:cNvSpPr>
                <a:spLocks noChangeArrowheads="1"/>
              </p:cNvSpPr>
              <p:nvPr/>
            </p:nvSpPr>
            <p:spPr bwMode="auto">
              <a:xfrm>
                <a:off x="1233" y="984"/>
                <a:ext cx="58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08" name="Rectangle 47"/>
              <p:cNvSpPr>
                <a:spLocks noChangeArrowheads="1"/>
              </p:cNvSpPr>
              <p:nvPr/>
            </p:nvSpPr>
            <p:spPr bwMode="auto">
              <a:xfrm>
                <a:off x="1341" y="984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09" name="Rectangle 48"/>
              <p:cNvSpPr>
                <a:spLocks noChangeArrowheads="1"/>
              </p:cNvSpPr>
              <p:nvPr/>
            </p:nvSpPr>
            <p:spPr bwMode="auto">
              <a:xfrm>
                <a:off x="1437" y="997"/>
                <a:ext cx="13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0" name="Rectangle 49"/>
              <p:cNvSpPr>
                <a:spLocks noChangeArrowheads="1"/>
              </p:cNvSpPr>
              <p:nvPr/>
            </p:nvSpPr>
            <p:spPr bwMode="auto">
              <a:xfrm>
                <a:off x="1444" y="1011"/>
                <a:ext cx="13" cy="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1" name="Rectangle 50"/>
              <p:cNvSpPr>
                <a:spLocks noChangeArrowheads="1"/>
              </p:cNvSpPr>
              <p:nvPr/>
            </p:nvSpPr>
            <p:spPr bwMode="auto">
              <a:xfrm>
                <a:off x="1450" y="1011"/>
                <a:ext cx="32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2" name="Rectangle 51"/>
              <p:cNvSpPr>
                <a:spLocks noChangeArrowheads="1"/>
              </p:cNvSpPr>
              <p:nvPr/>
            </p:nvSpPr>
            <p:spPr bwMode="auto">
              <a:xfrm>
                <a:off x="1533" y="1011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3" name="Rectangle 52"/>
              <p:cNvSpPr>
                <a:spLocks noChangeArrowheads="1"/>
              </p:cNvSpPr>
              <p:nvPr/>
            </p:nvSpPr>
            <p:spPr bwMode="auto">
              <a:xfrm>
                <a:off x="1642" y="1011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4" name="Rectangle 53"/>
              <p:cNvSpPr>
                <a:spLocks noChangeArrowheads="1"/>
              </p:cNvSpPr>
              <p:nvPr/>
            </p:nvSpPr>
            <p:spPr bwMode="auto">
              <a:xfrm>
                <a:off x="1750" y="1011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5" name="Rectangle 54"/>
              <p:cNvSpPr>
                <a:spLocks noChangeArrowheads="1"/>
              </p:cNvSpPr>
              <p:nvPr/>
            </p:nvSpPr>
            <p:spPr bwMode="auto">
              <a:xfrm>
                <a:off x="1846" y="1025"/>
                <a:ext cx="32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6" name="Rectangle 55"/>
              <p:cNvSpPr>
                <a:spLocks noChangeArrowheads="1"/>
              </p:cNvSpPr>
              <p:nvPr/>
            </p:nvSpPr>
            <p:spPr bwMode="auto">
              <a:xfrm>
                <a:off x="1871" y="1039"/>
                <a:ext cx="13" cy="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7" name="Rectangle 56"/>
              <p:cNvSpPr>
                <a:spLocks noChangeArrowheads="1"/>
              </p:cNvSpPr>
              <p:nvPr/>
            </p:nvSpPr>
            <p:spPr bwMode="auto">
              <a:xfrm>
                <a:off x="1878" y="1039"/>
                <a:ext cx="13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8" name="Rectangle 57"/>
              <p:cNvSpPr>
                <a:spLocks noChangeArrowheads="1"/>
              </p:cNvSpPr>
              <p:nvPr/>
            </p:nvSpPr>
            <p:spPr bwMode="auto">
              <a:xfrm>
                <a:off x="1929" y="1052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19" name="Rectangle 58"/>
              <p:cNvSpPr>
                <a:spLocks noChangeArrowheads="1"/>
              </p:cNvSpPr>
              <p:nvPr/>
            </p:nvSpPr>
            <p:spPr bwMode="auto">
              <a:xfrm>
                <a:off x="2037" y="1052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0" name="Rectangle 59"/>
              <p:cNvSpPr>
                <a:spLocks noChangeArrowheads="1"/>
              </p:cNvSpPr>
              <p:nvPr/>
            </p:nvSpPr>
            <p:spPr bwMode="auto">
              <a:xfrm>
                <a:off x="2146" y="1052"/>
                <a:ext cx="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1" name="Rectangle 60"/>
              <p:cNvSpPr>
                <a:spLocks noChangeArrowheads="1"/>
              </p:cNvSpPr>
              <p:nvPr/>
            </p:nvSpPr>
            <p:spPr bwMode="auto">
              <a:xfrm>
                <a:off x="2140" y="1066"/>
                <a:ext cx="12" cy="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2" name="Rectangle 61"/>
              <p:cNvSpPr>
                <a:spLocks noChangeArrowheads="1"/>
              </p:cNvSpPr>
              <p:nvPr/>
            </p:nvSpPr>
            <p:spPr bwMode="auto">
              <a:xfrm>
                <a:off x="2146" y="1066"/>
                <a:ext cx="38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3" name="Rectangle 62"/>
              <p:cNvSpPr>
                <a:spLocks noChangeArrowheads="1"/>
              </p:cNvSpPr>
              <p:nvPr/>
            </p:nvSpPr>
            <p:spPr bwMode="auto">
              <a:xfrm>
                <a:off x="2235" y="1066"/>
                <a:ext cx="58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4" name="Rectangle 63"/>
              <p:cNvSpPr>
                <a:spLocks noChangeArrowheads="1"/>
              </p:cNvSpPr>
              <p:nvPr/>
            </p:nvSpPr>
            <p:spPr bwMode="auto">
              <a:xfrm>
                <a:off x="2344" y="1066"/>
                <a:ext cx="44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5" name="Rectangle 64"/>
              <p:cNvSpPr>
                <a:spLocks noChangeArrowheads="1"/>
              </p:cNvSpPr>
              <p:nvPr/>
            </p:nvSpPr>
            <p:spPr bwMode="auto">
              <a:xfrm>
                <a:off x="2382" y="1079"/>
                <a:ext cx="13" cy="1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6" name="Rectangle 65"/>
              <p:cNvSpPr>
                <a:spLocks noChangeArrowheads="1"/>
              </p:cNvSpPr>
              <p:nvPr/>
            </p:nvSpPr>
            <p:spPr bwMode="auto">
              <a:xfrm>
                <a:off x="2440" y="1107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7" name="Rectangle 66"/>
              <p:cNvSpPr>
                <a:spLocks noChangeArrowheads="1"/>
              </p:cNvSpPr>
              <p:nvPr/>
            </p:nvSpPr>
            <p:spPr bwMode="auto">
              <a:xfrm>
                <a:off x="2523" y="1134"/>
                <a:ext cx="13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8" name="Rectangle 67"/>
              <p:cNvSpPr>
                <a:spLocks noChangeArrowheads="1"/>
              </p:cNvSpPr>
              <p:nvPr/>
            </p:nvSpPr>
            <p:spPr bwMode="auto">
              <a:xfrm>
                <a:off x="2529" y="1148"/>
                <a:ext cx="12" cy="1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29" name="Rectangle 68"/>
              <p:cNvSpPr>
                <a:spLocks noChangeArrowheads="1"/>
              </p:cNvSpPr>
              <p:nvPr/>
            </p:nvSpPr>
            <p:spPr bwMode="auto">
              <a:xfrm>
                <a:off x="2536" y="1148"/>
                <a:ext cx="19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0" name="Rectangle 69"/>
              <p:cNvSpPr>
                <a:spLocks noChangeArrowheads="1"/>
              </p:cNvSpPr>
              <p:nvPr/>
            </p:nvSpPr>
            <p:spPr bwMode="auto">
              <a:xfrm>
                <a:off x="2606" y="1148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1" name="Rectangle 70"/>
              <p:cNvSpPr>
                <a:spLocks noChangeArrowheads="1"/>
              </p:cNvSpPr>
              <p:nvPr/>
            </p:nvSpPr>
            <p:spPr bwMode="auto">
              <a:xfrm>
                <a:off x="2714" y="1148"/>
                <a:ext cx="13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2" name="Rectangle 71"/>
              <p:cNvSpPr>
                <a:spLocks noChangeArrowheads="1"/>
              </p:cNvSpPr>
              <p:nvPr/>
            </p:nvSpPr>
            <p:spPr bwMode="auto">
              <a:xfrm>
                <a:off x="2721" y="1162"/>
                <a:ext cx="13" cy="41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3" name="Rectangle 72"/>
              <p:cNvSpPr>
                <a:spLocks noChangeArrowheads="1"/>
              </p:cNvSpPr>
              <p:nvPr/>
            </p:nvSpPr>
            <p:spPr bwMode="auto">
              <a:xfrm>
                <a:off x="2727" y="1189"/>
                <a:ext cx="13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4" name="Rectangle 73"/>
              <p:cNvSpPr>
                <a:spLocks noChangeArrowheads="1"/>
              </p:cNvSpPr>
              <p:nvPr/>
            </p:nvSpPr>
            <p:spPr bwMode="auto">
              <a:xfrm>
                <a:off x="2791" y="1189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5" name="Rectangle 74"/>
              <p:cNvSpPr>
                <a:spLocks noChangeArrowheads="1"/>
              </p:cNvSpPr>
              <p:nvPr/>
            </p:nvSpPr>
            <p:spPr bwMode="auto">
              <a:xfrm>
                <a:off x="2900" y="1189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6" name="Rectangle 75"/>
              <p:cNvSpPr>
                <a:spLocks noChangeArrowheads="1"/>
              </p:cNvSpPr>
              <p:nvPr/>
            </p:nvSpPr>
            <p:spPr bwMode="auto">
              <a:xfrm>
                <a:off x="3008" y="1189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7" name="Rectangle 76"/>
              <p:cNvSpPr>
                <a:spLocks noChangeArrowheads="1"/>
              </p:cNvSpPr>
              <p:nvPr/>
            </p:nvSpPr>
            <p:spPr bwMode="auto">
              <a:xfrm>
                <a:off x="3117" y="1189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8" name="Rectangle 77"/>
              <p:cNvSpPr>
                <a:spLocks noChangeArrowheads="1"/>
              </p:cNvSpPr>
              <p:nvPr/>
            </p:nvSpPr>
            <p:spPr bwMode="auto">
              <a:xfrm>
                <a:off x="3225" y="1189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39" name="Rectangle 78"/>
              <p:cNvSpPr>
                <a:spLocks noChangeArrowheads="1"/>
              </p:cNvSpPr>
              <p:nvPr/>
            </p:nvSpPr>
            <p:spPr bwMode="auto">
              <a:xfrm>
                <a:off x="3334" y="1189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0" name="Rectangle 79"/>
              <p:cNvSpPr>
                <a:spLocks noChangeArrowheads="1"/>
              </p:cNvSpPr>
              <p:nvPr/>
            </p:nvSpPr>
            <p:spPr bwMode="auto">
              <a:xfrm>
                <a:off x="3410" y="1230"/>
                <a:ext cx="13" cy="8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1" name="Rectangle 80"/>
              <p:cNvSpPr>
                <a:spLocks noChangeArrowheads="1"/>
              </p:cNvSpPr>
              <p:nvPr/>
            </p:nvSpPr>
            <p:spPr bwMode="auto">
              <a:xfrm>
                <a:off x="3429" y="1367"/>
                <a:ext cx="13" cy="8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2" name="Rectangle 81"/>
              <p:cNvSpPr>
                <a:spLocks noChangeArrowheads="1"/>
              </p:cNvSpPr>
              <p:nvPr/>
            </p:nvSpPr>
            <p:spPr bwMode="auto">
              <a:xfrm>
                <a:off x="3493" y="1462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3" name="Rectangle 82"/>
              <p:cNvSpPr>
                <a:spLocks noChangeArrowheads="1"/>
              </p:cNvSpPr>
              <p:nvPr/>
            </p:nvSpPr>
            <p:spPr bwMode="auto">
              <a:xfrm>
                <a:off x="3602" y="1462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4" name="Rectangle 83"/>
              <p:cNvSpPr>
                <a:spLocks noChangeArrowheads="1"/>
              </p:cNvSpPr>
              <p:nvPr/>
            </p:nvSpPr>
            <p:spPr bwMode="auto">
              <a:xfrm>
                <a:off x="3710" y="1462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5" name="Rectangle 84"/>
              <p:cNvSpPr>
                <a:spLocks noChangeArrowheads="1"/>
              </p:cNvSpPr>
              <p:nvPr/>
            </p:nvSpPr>
            <p:spPr bwMode="auto">
              <a:xfrm>
                <a:off x="3819" y="1462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6" name="Rectangle 85"/>
              <p:cNvSpPr>
                <a:spLocks noChangeArrowheads="1"/>
              </p:cNvSpPr>
              <p:nvPr/>
            </p:nvSpPr>
            <p:spPr bwMode="auto">
              <a:xfrm>
                <a:off x="3927" y="1462"/>
                <a:ext cx="5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7" name="Rectangle 86"/>
              <p:cNvSpPr>
                <a:spLocks noChangeArrowheads="1"/>
              </p:cNvSpPr>
              <p:nvPr/>
            </p:nvSpPr>
            <p:spPr bwMode="auto">
              <a:xfrm>
                <a:off x="4030" y="1462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8" name="Rectangle 87"/>
              <p:cNvSpPr>
                <a:spLocks noChangeArrowheads="1"/>
              </p:cNvSpPr>
              <p:nvPr/>
            </p:nvSpPr>
            <p:spPr bwMode="auto">
              <a:xfrm>
                <a:off x="4138" y="1462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49" name="Rectangle 88"/>
              <p:cNvSpPr>
                <a:spLocks noChangeArrowheads="1"/>
              </p:cNvSpPr>
              <p:nvPr/>
            </p:nvSpPr>
            <p:spPr bwMode="auto">
              <a:xfrm>
                <a:off x="4247" y="1462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50" name="Rectangle 89"/>
              <p:cNvSpPr>
                <a:spLocks noChangeArrowheads="1"/>
              </p:cNvSpPr>
              <p:nvPr/>
            </p:nvSpPr>
            <p:spPr bwMode="auto">
              <a:xfrm>
                <a:off x="4355" y="1462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51" name="Rectangle 90"/>
              <p:cNvSpPr>
                <a:spLocks noChangeArrowheads="1"/>
              </p:cNvSpPr>
              <p:nvPr/>
            </p:nvSpPr>
            <p:spPr bwMode="auto">
              <a:xfrm>
                <a:off x="4464" y="1462"/>
                <a:ext cx="58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52" name="Rectangle 91"/>
              <p:cNvSpPr>
                <a:spLocks noChangeArrowheads="1"/>
              </p:cNvSpPr>
              <p:nvPr/>
            </p:nvSpPr>
            <p:spPr bwMode="auto">
              <a:xfrm>
                <a:off x="4572" y="1462"/>
                <a:ext cx="57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53" name="Rectangle 92"/>
              <p:cNvSpPr>
                <a:spLocks noChangeArrowheads="1"/>
              </p:cNvSpPr>
              <p:nvPr/>
            </p:nvSpPr>
            <p:spPr bwMode="auto">
              <a:xfrm>
                <a:off x="4681" y="1462"/>
                <a:ext cx="1" cy="2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854" name="Line 93"/>
              <p:cNvSpPr>
                <a:spLocks noChangeShapeType="1"/>
              </p:cNvSpPr>
              <p:nvPr/>
            </p:nvSpPr>
            <p:spPr bwMode="auto">
              <a:xfrm flipH="1">
                <a:off x="1111" y="99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Line 94"/>
              <p:cNvSpPr>
                <a:spLocks noChangeShapeType="1"/>
              </p:cNvSpPr>
              <p:nvPr/>
            </p:nvSpPr>
            <p:spPr bwMode="auto">
              <a:xfrm>
                <a:off x="1137" y="9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Line 95"/>
              <p:cNvSpPr>
                <a:spLocks noChangeShapeType="1"/>
              </p:cNvSpPr>
              <p:nvPr/>
            </p:nvSpPr>
            <p:spPr bwMode="auto">
              <a:xfrm flipH="1">
                <a:off x="1200" y="99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Line 96"/>
              <p:cNvSpPr>
                <a:spLocks noChangeShapeType="1"/>
              </p:cNvSpPr>
              <p:nvPr/>
            </p:nvSpPr>
            <p:spPr bwMode="auto">
              <a:xfrm>
                <a:off x="1220" y="9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Line 97"/>
              <p:cNvSpPr>
                <a:spLocks noChangeShapeType="1"/>
              </p:cNvSpPr>
              <p:nvPr/>
            </p:nvSpPr>
            <p:spPr bwMode="auto">
              <a:xfrm flipH="1">
                <a:off x="1449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Line 98"/>
              <p:cNvSpPr>
                <a:spLocks noChangeShapeType="1"/>
              </p:cNvSpPr>
              <p:nvPr/>
            </p:nvSpPr>
            <p:spPr bwMode="auto">
              <a:xfrm>
                <a:off x="1476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Line 99"/>
              <p:cNvSpPr>
                <a:spLocks noChangeShapeType="1"/>
              </p:cNvSpPr>
              <p:nvPr/>
            </p:nvSpPr>
            <p:spPr bwMode="auto">
              <a:xfrm flipH="1">
                <a:off x="1520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Line 100"/>
              <p:cNvSpPr>
                <a:spLocks noChangeShapeType="1"/>
              </p:cNvSpPr>
              <p:nvPr/>
            </p:nvSpPr>
            <p:spPr bwMode="auto">
              <a:xfrm>
                <a:off x="1546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Line 101"/>
              <p:cNvSpPr>
                <a:spLocks noChangeShapeType="1"/>
              </p:cNvSpPr>
              <p:nvPr/>
            </p:nvSpPr>
            <p:spPr bwMode="auto">
              <a:xfrm flipH="1">
                <a:off x="1545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Line 102"/>
              <p:cNvSpPr>
                <a:spLocks noChangeShapeType="1"/>
              </p:cNvSpPr>
              <p:nvPr/>
            </p:nvSpPr>
            <p:spPr bwMode="auto">
              <a:xfrm>
                <a:off x="1571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Line 103"/>
              <p:cNvSpPr>
                <a:spLocks noChangeShapeType="1"/>
              </p:cNvSpPr>
              <p:nvPr/>
            </p:nvSpPr>
            <p:spPr bwMode="auto">
              <a:xfrm flipH="1">
                <a:off x="1577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Line 104"/>
              <p:cNvSpPr>
                <a:spLocks noChangeShapeType="1"/>
              </p:cNvSpPr>
              <p:nvPr/>
            </p:nvSpPr>
            <p:spPr bwMode="auto">
              <a:xfrm>
                <a:off x="1603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Line 105"/>
              <p:cNvSpPr>
                <a:spLocks noChangeShapeType="1"/>
              </p:cNvSpPr>
              <p:nvPr/>
            </p:nvSpPr>
            <p:spPr bwMode="auto">
              <a:xfrm flipH="1">
                <a:off x="1667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Line 106"/>
              <p:cNvSpPr>
                <a:spLocks noChangeShapeType="1"/>
              </p:cNvSpPr>
              <p:nvPr/>
            </p:nvSpPr>
            <p:spPr bwMode="auto">
              <a:xfrm>
                <a:off x="1692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Line 107"/>
              <p:cNvSpPr>
                <a:spLocks noChangeShapeType="1"/>
              </p:cNvSpPr>
              <p:nvPr/>
            </p:nvSpPr>
            <p:spPr bwMode="auto">
              <a:xfrm flipH="1">
                <a:off x="1673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Line 108"/>
              <p:cNvSpPr>
                <a:spLocks noChangeShapeType="1"/>
              </p:cNvSpPr>
              <p:nvPr/>
            </p:nvSpPr>
            <p:spPr bwMode="auto">
              <a:xfrm>
                <a:off x="1699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Line 109"/>
              <p:cNvSpPr>
                <a:spLocks noChangeShapeType="1"/>
              </p:cNvSpPr>
              <p:nvPr/>
            </p:nvSpPr>
            <p:spPr bwMode="auto">
              <a:xfrm flipH="1">
                <a:off x="1691" y="102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Line 110"/>
              <p:cNvSpPr>
                <a:spLocks noChangeShapeType="1"/>
              </p:cNvSpPr>
              <p:nvPr/>
            </p:nvSpPr>
            <p:spPr bwMode="auto">
              <a:xfrm>
                <a:off x="1712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Line 111"/>
              <p:cNvSpPr>
                <a:spLocks noChangeShapeType="1"/>
              </p:cNvSpPr>
              <p:nvPr/>
            </p:nvSpPr>
            <p:spPr bwMode="auto">
              <a:xfrm flipH="1">
                <a:off x="1716" y="102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Line 112"/>
              <p:cNvSpPr>
                <a:spLocks noChangeShapeType="1"/>
              </p:cNvSpPr>
              <p:nvPr/>
            </p:nvSpPr>
            <p:spPr bwMode="auto">
              <a:xfrm>
                <a:off x="1744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Line 113"/>
              <p:cNvSpPr>
                <a:spLocks noChangeShapeType="1"/>
              </p:cNvSpPr>
              <p:nvPr/>
            </p:nvSpPr>
            <p:spPr bwMode="auto">
              <a:xfrm flipH="1">
                <a:off x="1716" y="102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Line 114"/>
              <p:cNvSpPr>
                <a:spLocks noChangeShapeType="1"/>
              </p:cNvSpPr>
              <p:nvPr/>
            </p:nvSpPr>
            <p:spPr bwMode="auto">
              <a:xfrm>
                <a:off x="1744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Line 115"/>
              <p:cNvSpPr>
                <a:spLocks noChangeShapeType="1"/>
              </p:cNvSpPr>
              <p:nvPr/>
            </p:nvSpPr>
            <p:spPr bwMode="auto">
              <a:xfrm flipH="1">
                <a:off x="1730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Line 116"/>
              <p:cNvSpPr>
                <a:spLocks noChangeShapeType="1"/>
              </p:cNvSpPr>
              <p:nvPr/>
            </p:nvSpPr>
            <p:spPr bwMode="auto">
              <a:xfrm>
                <a:off x="1757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Line 117"/>
              <p:cNvSpPr>
                <a:spLocks noChangeShapeType="1"/>
              </p:cNvSpPr>
              <p:nvPr/>
            </p:nvSpPr>
            <p:spPr bwMode="auto">
              <a:xfrm flipH="1">
                <a:off x="1769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Line 118"/>
              <p:cNvSpPr>
                <a:spLocks noChangeShapeType="1"/>
              </p:cNvSpPr>
              <p:nvPr/>
            </p:nvSpPr>
            <p:spPr bwMode="auto">
              <a:xfrm>
                <a:off x="1788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Line 119"/>
              <p:cNvSpPr>
                <a:spLocks noChangeShapeType="1"/>
              </p:cNvSpPr>
              <p:nvPr/>
            </p:nvSpPr>
            <p:spPr bwMode="auto">
              <a:xfrm flipH="1">
                <a:off x="1769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Line 120"/>
              <p:cNvSpPr>
                <a:spLocks noChangeShapeType="1"/>
              </p:cNvSpPr>
              <p:nvPr/>
            </p:nvSpPr>
            <p:spPr bwMode="auto">
              <a:xfrm>
                <a:off x="1788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Line 121"/>
              <p:cNvSpPr>
                <a:spLocks noChangeShapeType="1"/>
              </p:cNvSpPr>
              <p:nvPr/>
            </p:nvSpPr>
            <p:spPr bwMode="auto">
              <a:xfrm flipH="1">
                <a:off x="1781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Line 122"/>
              <p:cNvSpPr>
                <a:spLocks noChangeShapeType="1"/>
              </p:cNvSpPr>
              <p:nvPr/>
            </p:nvSpPr>
            <p:spPr bwMode="auto">
              <a:xfrm>
                <a:off x="1801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Line 123"/>
              <p:cNvSpPr>
                <a:spLocks noChangeShapeType="1"/>
              </p:cNvSpPr>
              <p:nvPr/>
            </p:nvSpPr>
            <p:spPr bwMode="auto">
              <a:xfrm flipH="1">
                <a:off x="1787" y="102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Line 124"/>
              <p:cNvSpPr>
                <a:spLocks noChangeShapeType="1"/>
              </p:cNvSpPr>
              <p:nvPr/>
            </p:nvSpPr>
            <p:spPr bwMode="auto">
              <a:xfrm>
                <a:off x="1814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Line 125"/>
              <p:cNvSpPr>
                <a:spLocks noChangeShapeType="1"/>
              </p:cNvSpPr>
              <p:nvPr/>
            </p:nvSpPr>
            <p:spPr bwMode="auto">
              <a:xfrm flipH="1">
                <a:off x="1794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Line 126"/>
              <p:cNvSpPr>
                <a:spLocks noChangeShapeType="1"/>
              </p:cNvSpPr>
              <p:nvPr/>
            </p:nvSpPr>
            <p:spPr bwMode="auto">
              <a:xfrm>
                <a:off x="1821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Line 127"/>
              <p:cNvSpPr>
                <a:spLocks noChangeShapeType="1"/>
              </p:cNvSpPr>
              <p:nvPr/>
            </p:nvSpPr>
            <p:spPr bwMode="auto">
              <a:xfrm flipH="1">
                <a:off x="1800" y="10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Line 128"/>
              <p:cNvSpPr>
                <a:spLocks noChangeShapeType="1"/>
              </p:cNvSpPr>
              <p:nvPr/>
            </p:nvSpPr>
            <p:spPr bwMode="auto">
              <a:xfrm>
                <a:off x="1827" y="97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Line 129"/>
              <p:cNvSpPr>
                <a:spLocks noChangeShapeType="1"/>
              </p:cNvSpPr>
              <p:nvPr/>
            </p:nvSpPr>
            <p:spPr bwMode="auto">
              <a:xfrm flipH="1">
                <a:off x="1813" y="103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Line 130"/>
              <p:cNvSpPr>
                <a:spLocks noChangeShapeType="1"/>
              </p:cNvSpPr>
              <p:nvPr/>
            </p:nvSpPr>
            <p:spPr bwMode="auto">
              <a:xfrm>
                <a:off x="1840" y="984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Line 131"/>
              <p:cNvSpPr>
                <a:spLocks noChangeShapeType="1"/>
              </p:cNvSpPr>
              <p:nvPr/>
            </p:nvSpPr>
            <p:spPr bwMode="auto">
              <a:xfrm flipH="1">
                <a:off x="1820" y="103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Line 132"/>
              <p:cNvSpPr>
                <a:spLocks noChangeShapeType="1"/>
              </p:cNvSpPr>
              <p:nvPr/>
            </p:nvSpPr>
            <p:spPr bwMode="auto">
              <a:xfrm>
                <a:off x="1846" y="984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Line 133"/>
              <p:cNvSpPr>
                <a:spLocks noChangeShapeType="1"/>
              </p:cNvSpPr>
              <p:nvPr/>
            </p:nvSpPr>
            <p:spPr bwMode="auto">
              <a:xfrm flipH="1">
                <a:off x="1833" y="103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Line 134"/>
              <p:cNvSpPr>
                <a:spLocks noChangeShapeType="1"/>
              </p:cNvSpPr>
              <p:nvPr/>
            </p:nvSpPr>
            <p:spPr bwMode="auto">
              <a:xfrm>
                <a:off x="1852" y="984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Line 135"/>
              <p:cNvSpPr>
                <a:spLocks noChangeShapeType="1"/>
              </p:cNvSpPr>
              <p:nvPr/>
            </p:nvSpPr>
            <p:spPr bwMode="auto">
              <a:xfrm flipH="1">
                <a:off x="1833" y="103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Line 136"/>
              <p:cNvSpPr>
                <a:spLocks noChangeShapeType="1"/>
              </p:cNvSpPr>
              <p:nvPr/>
            </p:nvSpPr>
            <p:spPr bwMode="auto">
              <a:xfrm>
                <a:off x="1859" y="984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Line 137"/>
              <p:cNvSpPr>
                <a:spLocks noChangeShapeType="1"/>
              </p:cNvSpPr>
              <p:nvPr/>
            </p:nvSpPr>
            <p:spPr bwMode="auto">
              <a:xfrm flipH="1">
                <a:off x="1833" y="103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Line 138"/>
              <p:cNvSpPr>
                <a:spLocks noChangeShapeType="1"/>
              </p:cNvSpPr>
              <p:nvPr/>
            </p:nvSpPr>
            <p:spPr bwMode="auto">
              <a:xfrm>
                <a:off x="1859" y="984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Line 139"/>
              <p:cNvSpPr>
                <a:spLocks noChangeShapeType="1"/>
              </p:cNvSpPr>
              <p:nvPr/>
            </p:nvSpPr>
            <p:spPr bwMode="auto">
              <a:xfrm flipH="1">
                <a:off x="1864" y="105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Line 140"/>
              <p:cNvSpPr>
                <a:spLocks noChangeShapeType="1"/>
              </p:cNvSpPr>
              <p:nvPr/>
            </p:nvSpPr>
            <p:spPr bwMode="auto">
              <a:xfrm>
                <a:off x="1891" y="997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Line 141"/>
              <p:cNvSpPr>
                <a:spLocks noChangeShapeType="1"/>
              </p:cNvSpPr>
              <p:nvPr/>
            </p:nvSpPr>
            <p:spPr bwMode="auto">
              <a:xfrm flipH="1">
                <a:off x="1877" y="105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Line 142"/>
              <p:cNvSpPr>
                <a:spLocks noChangeShapeType="1"/>
              </p:cNvSpPr>
              <p:nvPr/>
            </p:nvSpPr>
            <p:spPr bwMode="auto">
              <a:xfrm>
                <a:off x="1904" y="997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Line 143"/>
              <p:cNvSpPr>
                <a:spLocks noChangeShapeType="1"/>
              </p:cNvSpPr>
              <p:nvPr/>
            </p:nvSpPr>
            <p:spPr bwMode="auto">
              <a:xfrm flipH="1">
                <a:off x="1903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Line 144"/>
              <p:cNvSpPr>
                <a:spLocks noChangeShapeType="1"/>
              </p:cNvSpPr>
              <p:nvPr/>
            </p:nvSpPr>
            <p:spPr bwMode="auto">
              <a:xfrm>
                <a:off x="1929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Line 145"/>
              <p:cNvSpPr>
                <a:spLocks noChangeShapeType="1"/>
              </p:cNvSpPr>
              <p:nvPr/>
            </p:nvSpPr>
            <p:spPr bwMode="auto">
              <a:xfrm flipH="1">
                <a:off x="1916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Line 146"/>
              <p:cNvSpPr>
                <a:spLocks noChangeShapeType="1"/>
              </p:cNvSpPr>
              <p:nvPr/>
            </p:nvSpPr>
            <p:spPr bwMode="auto">
              <a:xfrm>
                <a:off x="1942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Line 147"/>
              <p:cNvSpPr>
                <a:spLocks noChangeShapeType="1"/>
              </p:cNvSpPr>
              <p:nvPr/>
            </p:nvSpPr>
            <p:spPr bwMode="auto">
              <a:xfrm flipH="1">
                <a:off x="1927" y="106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Line 148"/>
              <p:cNvSpPr>
                <a:spLocks noChangeShapeType="1"/>
              </p:cNvSpPr>
              <p:nvPr/>
            </p:nvSpPr>
            <p:spPr bwMode="auto">
              <a:xfrm>
                <a:off x="1954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Line 149"/>
              <p:cNvSpPr>
                <a:spLocks noChangeShapeType="1"/>
              </p:cNvSpPr>
              <p:nvPr/>
            </p:nvSpPr>
            <p:spPr bwMode="auto">
              <a:xfrm flipH="1">
                <a:off x="1940" y="106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Line 150"/>
              <p:cNvSpPr>
                <a:spLocks noChangeShapeType="1"/>
              </p:cNvSpPr>
              <p:nvPr/>
            </p:nvSpPr>
            <p:spPr bwMode="auto">
              <a:xfrm>
                <a:off x="1967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Line 151"/>
              <p:cNvSpPr>
                <a:spLocks noChangeShapeType="1"/>
              </p:cNvSpPr>
              <p:nvPr/>
            </p:nvSpPr>
            <p:spPr bwMode="auto">
              <a:xfrm flipH="1">
                <a:off x="1960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Line 152"/>
              <p:cNvSpPr>
                <a:spLocks noChangeShapeType="1"/>
              </p:cNvSpPr>
              <p:nvPr/>
            </p:nvSpPr>
            <p:spPr bwMode="auto">
              <a:xfrm>
                <a:off x="1987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Line 153"/>
              <p:cNvSpPr>
                <a:spLocks noChangeShapeType="1"/>
              </p:cNvSpPr>
              <p:nvPr/>
            </p:nvSpPr>
            <p:spPr bwMode="auto">
              <a:xfrm flipH="1">
                <a:off x="1960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Line 154"/>
              <p:cNvSpPr>
                <a:spLocks noChangeShapeType="1"/>
              </p:cNvSpPr>
              <p:nvPr/>
            </p:nvSpPr>
            <p:spPr bwMode="auto">
              <a:xfrm>
                <a:off x="1987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Line 155"/>
              <p:cNvSpPr>
                <a:spLocks noChangeShapeType="1"/>
              </p:cNvSpPr>
              <p:nvPr/>
            </p:nvSpPr>
            <p:spPr bwMode="auto">
              <a:xfrm flipH="1">
                <a:off x="1967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Line 156"/>
              <p:cNvSpPr>
                <a:spLocks noChangeShapeType="1"/>
              </p:cNvSpPr>
              <p:nvPr/>
            </p:nvSpPr>
            <p:spPr bwMode="auto">
              <a:xfrm>
                <a:off x="1993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Line 157"/>
              <p:cNvSpPr>
                <a:spLocks noChangeShapeType="1"/>
              </p:cNvSpPr>
              <p:nvPr/>
            </p:nvSpPr>
            <p:spPr bwMode="auto">
              <a:xfrm flipH="1">
                <a:off x="1973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Line 158"/>
              <p:cNvSpPr>
                <a:spLocks noChangeShapeType="1"/>
              </p:cNvSpPr>
              <p:nvPr/>
            </p:nvSpPr>
            <p:spPr bwMode="auto">
              <a:xfrm>
                <a:off x="1999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0" name="Line 159"/>
              <p:cNvSpPr>
                <a:spLocks noChangeShapeType="1"/>
              </p:cNvSpPr>
              <p:nvPr/>
            </p:nvSpPr>
            <p:spPr bwMode="auto">
              <a:xfrm flipH="1">
                <a:off x="1986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Line 160"/>
              <p:cNvSpPr>
                <a:spLocks noChangeShapeType="1"/>
              </p:cNvSpPr>
              <p:nvPr/>
            </p:nvSpPr>
            <p:spPr bwMode="auto">
              <a:xfrm>
                <a:off x="2012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Line 161"/>
              <p:cNvSpPr>
                <a:spLocks noChangeShapeType="1"/>
              </p:cNvSpPr>
              <p:nvPr/>
            </p:nvSpPr>
            <p:spPr bwMode="auto">
              <a:xfrm flipH="1">
                <a:off x="2010" y="106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Line 162"/>
              <p:cNvSpPr>
                <a:spLocks noChangeShapeType="1"/>
              </p:cNvSpPr>
              <p:nvPr/>
            </p:nvSpPr>
            <p:spPr bwMode="auto">
              <a:xfrm>
                <a:off x="2037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Line 163"/>
              <p:cNvSpPr>
                <a:spLocks noChangeShapeType="1"/>
              </p:cNvSpPr>
              <p:nvPr/>
            </p:nvSpPr>
            <p:spPr bwMode="auto">
              <a:xfrm flipH="1">
                <a:off x="2023" y="106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Line 164"/>
              <p:cNvSpPr>
                <a:spLocks noChangeShapeType="1"/>
              </p:cNvSpPr>
              <p:nvPr/>
            </p:nvSpPr>
            <p:spPr bwMode="auto">
              <a:xfrm>
                <a:off x="2044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Line 165"/>
              <p:cNvSpPr>
                <a:spLocks noChangeShapeType="1"/>
              </p:cNvSpPr>
              <p:nvPr/>
            </p:nvSpPr>
            <p:spPr bwMode="auto">
              <a:xfrm flipH="1">
                <a:off x="2023" y="106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Line 166"/>
              <p:cNvSpPr>
                <a:spLocks noChangeShapeType="1"/>
              </p:cNvSpPr>
              <p:nvPr/>
            </p:nvSpPr>
            <p:spPr bwMode="auto">
              <a:xfrm>
                <a:off x="2050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Line 167"/>
              <p:cNvSpPr>
                <a:spLocks noChangeShapeType="1"/>
              </p:cNvSpPr>
              <p:nvPr/>
            </p:nvSpPr>
            <p:spPr bwMode="auto">
              <a:xfrm flipH="1">
                <a:off x="2023" y="106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Line 168"/>
              <p:cNvSpPr>
                <a:spLocks noChangeShapeType="1"/>
              </p:cNvSpPr>
              <p:nvPr/>
            </p:nvSpPr>
            <p:spPr bwMode="auto">
              <a:xfrm>
                <a:off x="2050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Line 169"/>
              <p:cNvSpPr>
                <a:spLocks noChangeShapeType="1"/>
              </p:cNvSpPr>
              <p:nvPr/>
            </p:nvSpPr>
            <p:spPr bwMode="auto">
              <a:xfrm flipH="1">
                <a:off x="2031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Line 170"/>
              <p:cNvSpPr>
                <a:spLocks noChangeShapeType="1"/>
              </p:cNvSpPr>
              <p:nvPr/>
            </p:nvSpPr>
            <p:spPr bwMode="auto">
              <a:xfrm>
                <a:off x="2057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Line 171"/>
              <p:cNvSpPr>
                <a:spLocks noChangeShapeType="1"/>
              </p:cNvSpPr>
              <p:nvPr/>
            </p:nvSpPr>
            <p:spPr bwMode="auto">
              <a:xfrm flipH="1">
                <a:off x="2037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Line 172"/>
              <p:cNvSpPr>
                <a:spLocks noChangeShapeType="1"/>
              </p:cNvSpPr>
              <p:nvPr/>
            </p:nvSpPr>
            <p:spPr bwMode="auto">
              <a:xfrm>
                <a:off x="2063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Line 173"/>
              <p:cNvSpPr>
                <a:spLocks noChangeShapeType="1"/>
              </p:cNvSpPr>
              <p:nvPr/>
            </p:nvSpPr>
            <p:spPr bwMode="auto">
              <a:xfrm flipH="1">
                <a:off x="2043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Line 174"/>
              <p:cNvSpPr>
                <a:spLocks noChangeShapeType="1"/>
              </p:cNvSpPr>
              <p:nvPr/>
            </p:nvSpPr>
            <p:spPr bwMode="auto">
              <a:xfrm>
                <a:off x="2070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Line 175"/>
              <p:cNvSpPr>
                <a:spLocks noChangeShapeType="1"/>
              </p:cNvSpPr>
              <p:nvPr/>
            </p:nvSpPr>
            <p:spPr bwMode="auto">
              <a:xfrm flipH="1">
                <a:off x="2056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Line 176"/>
              <p:cNvSpPr>
                <a:spLocks noChangeShapeType="1"/>
              </p:cNvSpPr>
              <p:nvPr/>
            </p:nvSpPr>
            <p:spPr bwMode="auto">
              <a:xfrm>
                <a:off x="2082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Line 177"/>
              <p:cNvSpPr>
                <a:spLocks noChangeShapeType="1"/>
              </p:cNvSpPr>
              <p:nvPr/>
            </p:nvSpPr>
            <p:spPr bwMode="auto">
              <a:xfrm flipH="1">
                <a:off x="2062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Line 178"/>
              <p:cNvSpPr>
                <a:spLocks noChangeShapeType="1"/>
              </p:cNvSpPr>
              <p:nvPr/>
            </p:nvSpPr>
            <p:spPr bwMode="auto">
              <a:xfrm>
                <a:off x="2082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Line 179"/>
              <p:cNvSpPr>
                <a:spLocks noChangeShapeType="1"/>
              </p:cNvSpPr>
              <p:nvPr/>
            </p:nvSpPr>
            <p:spPr bwMode="auto">
              <a:xfrm flipH="1">
                <a:off x="2062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Line 180"/>
              <p:cNvSpPr>
                <a:spLocks noChangeShapeType="1"/>
              </p:cNvSpPr>
              <p:nvPr/>
            </p:nvSpPr>
            <p:spPr bwMode="auto">
              <a:xfrm>
                <a:off x="2089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Line 181"/>
              <p:cNvSpPr>
                <a:spLocks noChangeShapeType="1"/>
              </p:cNvSpPr>
              <p:nvPr/>
            </p:nvSpPr>
            <p:spPr bwMode="auto">
              <a:xfrm flipH="1">
                <a:off x="2062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Line 182"/>
              <p:cNvSpPr>
                <a:spLocks noChangeShapeType="1"/>
              </p:cNvSpPr>
              <p:nvPr/>
            </p:nvSpPr>
            <p:spPr bwMode="auto">
              <a:xfrm>
                <a:off x="2089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Line 183"/>
              <p:cNvSpPr>
                <a:spLocks noChangeShapeType="1"/>
              </p:cNvSpPr>
              <p:nvPr/>
            </p:nvSpPr>
            <p:spPr bwMode="auto">
              <a:xfrm flipH="1">
                <a:off x="2088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Line 184"/>
              <p:cNvSpPr>
                <a:spLocks noChangeShapeType="1"/>
              </p:cNvSpPr>
              <p:nvPr/>
            </p:nvSpPr>
            <p:spPr bwMode="auto">
              <a:xfrm>
                <a:off x="2108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Line 185"/>
              <p:cNvSpPr>
                <a:spLocks noChangeShapeType="1"/>
              </p:cNvSpPr>
              <p:nvPr/>
            </p:nvSpPr>
            <p:spPr bwMode="auto">
              <a:xfrm flipH="1">
                <a:off x="2101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Line 186"/>
              <p:cNvSpPr>
                <a:spLocks noChangeShapeType="1"/>
              </p:cNvSpPr>
              <p:nvPr/>
            </p:nvSpPr>
            <p:spPr bwMode="auto">
              <a:xfrm>
                <a:off x="2127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Line 187"/>
              <p:cNvSpPr>
                <a:spLocks noChangeShapeType="1"/>
              </p:cNvSpPr>
              <p:nvPr/>
            </p:nvSpPr>
            <p:spPr bwMode="auto">
              <a:xfrm flipH="1">
                <a:off x="2107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Line 188"/>
              <p:cNvSpPr>
                <a:spLocks noChangeShapeType="1"/>
              </p:cNvSpPr>
              <p:nvPr/>
            </p:nvSpPr>
            <p:spPr bwMode="auto">
              <a:xfrm>
                <a:off x="2133" y="1011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1" name="Group 189"/>
            <p:cNvGrpSpPr>
              <a:grpSpLocks/>
            </p:cNvGrpSpPr>
            <p:nvPr/>
          </p:nvGrpSpPr>
          <p:grpSpPr bwMode="auto">
            <a:xfrm>
              <a:off x="2106" y="1011"/>
              <a:ext cx="1048" cy="245"/>
              <a:chOff x="2106" y="1011"/>
              <a:chExt cx="1048" cy="245"/>
            </a:xfrm>
          </p:grpSpPr>
          <p:sp>
            <p:nvSpPr>
              <p:cNvPr id="19571" name="Line 190"/>
              <p:cNvSpPr>
                <a:spLocks noChangeShapeType="1"/>
              </p:cNvSpPr>
              <p:nvPr/>
            </p:nvSpPr>
            <p:spPr bwMode="auto">
              <a:xfrm flipH="1">
                <a:off x="2106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Line 191"/>
              <p:cNvSpPr>
                <a:spLocks noChangeShapeType="1"/>
              </p:cNvSpPr>
              <p:nvPr/>
            </p:nvSpPr>
            <p:spPr bwMode="auto">
              <a:xfrm>
                <a:off x="2132" y="1011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3" name="Line 192"/>
              <p:cNvSpPr>
                <a:spLocks noChangeShapeType="1"/>
              </p:cNvSpPr>
              <p:nvPr/>
            </p:nvSpPr>
            <p:spPr bwMode="auto">
              <a:xfrm flipH="1">
                <a:off x="2106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Line 193"/>
              <p:cNvSpPr>
                <a:spLocks noChangeShapeType="1"/>
              </p:cNvSpPr>
              <p:nvPr/>
            </p:nvSpPr>
            <p:spPr bwMode="auto">
              <a:xfrm>
                <a:off x="2132" y="1011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5" name="Line 194"/>
              <p:cNvSpPr>
                <a:spLocks noChangeShapeType="1"/>
              </p:cNvSpPr>
              <p:nvPr/>
            </p:nvSpPr>
            <p:spPr bwMode="auto">
              <a:xfrm flipH="1">
                <a:off x="2106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Line 195"/>
              <p:cNvSpPr>
                <a:spLocks noChangeShapeType="1"/>
              </p:cNvSpPr>
              <p:nvPr/>
            </p:nvSpPr>
            <p:spPr bwMode="auto">
              <a:xfrm>
                <a:off x="2132" y="1011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Line 196"/>
              <p:cNvSpPr>
                <a:spLocks noChangeShapeType="1"/>
              </p:cNvSpPr>
              <p:nvPr/>
            </p:nvSpPr>
            <p:spPr bwMode="auto">
              <a:xfrm flipH="1">
                <a:off x="2113" y="106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Line 197"/>
              <p:cNvSpPr>
                <a:spLocks noChangeShapeType="1"/>
              </p:cNvSpPr>
              <p:nvPr/>
            </p:nvSpPr>
            <p:spPr bwMode="auto">
              <a:xfrm>
                <a:off x="2132" y="1011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9" name="Line 198"/>
              <p:cNvSpPr>
                <a:spLocks noChangeShapeType="1"/>
              </p:cNvSpPr>
              <p:nvPr/>
            </p:nvSpPr>
            <p:spPr bwMode="auto">
              <a:xfrm flipH="1">
                <a:off x="2132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Line 199"/>
              <p:cNvSpPr>
                <a:spLocks noChangeShapeType="1"/>
              </p:cNvSpPr>
              <p:nvPr/>
            </p:nvSpPr>
            <p:spPr bwMode="auto">
              <a:xfrm>
                <a:off x="2151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1" name="Line 200"/>
              <p:cNvSpPr>
                <a:spLocks noChangeShapeType="1"/>
              </p:cNvSpPr>
              <p:nvPr/>
            </p:nvSpPr>
            <p:spPr bwMode="auto">
              <a:xfrm flipH="1">
                <a:off x="2132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Line 201"/>
              <p:cNvSpPr>
                <a:spLocks noChangeShapeType="1"/>
              </p:cNvSpPr>
              <p:nvPr/>
            </p:nvSpPr>
            <p:spPr bwMode="auto">
              <a:xfrm>
                <a:off x="2158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Line 202"/>
              <p:cNvSpPr>
                <a:spLocks noChangeShapeType="1"/>
              </p:cNvSpPr>
              <p:nvPr/>
            </p:nvSpPr>
            <p:spPr bwMode="auto">
              <a:xfrm flipH="1">
                <a:off x="2138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Line 203"/>
              <p:cNvSpPr>
                <a:spLocks noChangeShapeType="1"/>
              </p:cNvSpPr>
              <p:nvPr/>
            </p:nvSpPr>
            <p:spPr bwMode="auto">
              <a:xfrm>
                <a:off x="2164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Line 204"/>
              <p:cNvSpPr>
                <a:spLocks noChangeShapeType="1"/>
              </p:cNvSpPr>
              <p:nvPr/>
            </p:nvSpPr>
            <p:spPr bwMode="auto">
              <a:xfrm flipH="1">
                <a:off x="2145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Line 205"/>
              <p:cNvSpPr>
                <a:spLocks noChangeShapeType="1"/>
              </p:cNvSpPr>
              <p:nvPr/>
            </p:nvSpPr>
            <p:spPr bwMode="auto">
              <a:xfrm>
                <a:off x="2171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Line 206"/>
              <p:cNvSpPr>
                <a:spLocks noChangeShapeType="1"/>
              </p:cNvSpPr>
              <p:nvPr/>
            </p:nvSpPr>
            <p:spPr bwMode="auto">
              <a:xfrm flipH="1">
                <a:off x="2145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Line 207"/>
              <p:cNvSpPr>
                <a:spLocks noChangeShapeType="1"/>
              </p:cNvSpPr>
              <p:nvPr/>
            </p:nvSpPr>
            <p:spPr bwMode="auto">
              <a:xfrm>
                <a:off x="2171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9" name="Line 208"/>
              <p:cNvSpPr>
                <a:spLocks noChangeShapeType="1"/>
              </p:cNvSpPr>
              <p:nvPr/>
            </p:nvSpPr>
            <p:spPr bwMode="auto">
              <a:xfrm flipH="1">
                <a:off x="2145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Line 209"/>
              <p:cNvSpPr>
                <a:spLocks noChangeShapeType="1"/>
              </p:cNvSpPr>
              <p:nvPr/>
            </p:nvSpPr>
            <p:spPr bwMode="auto">
              <a:xfrm>
                <a:off x="2171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Line 210"/>
              <p:cNvSpPr>
                <a:spLocks noChangeShapeType="1"/>
              </p:cNvSpPr>
              <p:nvPr/>
            </p:nvSpPr>
            <p:spPr bwMode="auto">
              <a:xfrm flipH="1">
                <a:off x="2170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Line 211"/>
              <p:cNvSpPr>
                <a:spLocks noChangeShapeType="1"/>
              </p:cNvSpPr>
              <p:nvPr/>
            </p:nvSpPr>
            <p:spPr bwMode="auto">
              <a:xfrm>
                <a:off x="2196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Line 212"/>
              <p:cNvSpPr>
                <a:spLocks noChangeShapeType="1"/>
              </p:cNvSpPr>
              <p:nvPr/>
            </p:nvSpPr>
            <p:spPr bwMode="auto">
              <a:xfrm flipH="1">
                <a:off x="2175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Line 213"/>
              <p:cNvSpPr>
                <a:spLocks noChangeShapeType="1"/>
              </p:cNvSpPr>
              <p:nvPr/>
            </p:nvSpPr>
            <p:spPr bwMode="auto">
              <a:xfrm>
                <a:off x="2203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Line 214"/>
              <p:cNvSpPr>
                <a:spLocks noChangeShapeType="1"/>
              </p:cNvSpPr>
              <p:nvPr/>
            </p:nvSpPr>
            <p:spPr bwMode="auto">
              <a:xfrm flipH="1">
                <a:off x="2183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Line 215"/>
              <p:cNvSpPr>
                <a:spLocks noChangeShapeType="1"/>
              </p:cNvSpPr>
              <p:nvPr/>
            </p:nvSpPr>
            <p:spPr bwMode="auto">
              <a:xfrm>
                <a:off x="2203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Line 216"/>
              <p:cNvSpPr>
                <a:spLocks noChangeShapeType="1"/>
              </p:cNvSpPr>
              <p:nvPr/>
            </p:nvSpPr>
            <p:spPr bwMode="auto">
              <a:xfrm flipH="1">
                <a:off x="2183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Line 217"/>
              <p:cNvSpPr>
                <a:spLocks noChangeShapeType="1"/>
              </p:cNvSpPr>
              <p:nvPr/>
            </p:nvSpPr>
            <p:spPr bwMode="auto">
              <a:xfrm>
                <a:off x="2209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Line 218"/>
              <p:cNvSpPr>
                <a:spLocks noChangeShapeType="1"/>
              </p:cNvSpPr>
              <p:nvPr/>
            </p:nvSpPr>
            <p:spPr bwMode="auto">
              <a:xfrm flipH="1">
                <a:off x="2196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Line 219"/>
              <p:cNvSpPr>
                <a:spLocks noChangeShapeType="1"/>
              </p:cNvSpPr>
              <p:nvPr/>
            </p:nvSpPr>
            <p:spPr bwMode="auto">
              <a:xfrm>
                <a:off x="2222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Line 220"/>
              <p:cNvSpPr>
                <a:spLocks noChangeShapeType="1"/>
              </p:cNvSpPr>
              <p:nvPr/>
            </p:nvSpPr>
            <p:spPr bwMode="auto">
              <a:xfrm flipH="1">
                <a:off x="2196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Line 221"/>
              <p:cNvSpPr>
                <a:spLocks noChangeShapeType="1"/>
              </p:cNvSpPr>
              <p:nvPr/>
            </p:nvSpPr>
            <p:spPr bwMode="auto">
              <a:xfrm>
                <a:off x="2222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Line 222"/>
              <p:cNvSpPr>
                <a:spLocks noChangeShapeType="1"/>
              </p:cNvSpPr>
              <p:nvPr/>
            </p:nvSpPr>
            <p:spPr bwMode="auto">
              <a:xfrm flipH="1">
                <a:off x="2196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4" name="Line 223"/>
              <p:cNvSpPr>
                <a:spLocks noChangeShapeType="1"/>
              </p:cNvSpPr>
              <p:nvPr/>
            </p:nvSpPr>
            <p:spPr bwMode="auto">
              <a:xfrm>
                <a:off x="2222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5" name="Line 224"/>
              <p:cNvSpPr>
                <a:spLocks noChangeShapeType="1"/>
              </p:cNvSpPr>
              <p:nvPr/>
            </p:nvSpPr>
            <p:spPr bwMode="auto">
              <a:xfrm flipH="1">
                <a:off x="2209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Line 225"/>
              <p:cNvSpPr>
                <a:spLocks noChangeShapeType="1"/>
              </p:cNvSpPr>
              <p:nvPr/>
            </p:nvSpPr>
            <p:spPr bwMode="auto">
              <a:xfrm>
                <a:off x="2234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Line 226"/>
              <p:cNvSpPr>
                <a:spLocks noChangeShapeType="1"/>
              </p:cNvSpPr>
              <p:nvPr/>
            </p:nvSpPr>
            <p:spPr bwMode="auto">
              <a:xfrm flipH="1">
                <a:off x="2221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Line 227"/>
              <p:cNvSpPr>
                <a:spLocks noChangeShapeType="1"/>
              </p:cNvSpPr>
              <p:nvPr/>
            </p:nvSpPr>
            <p:spPr bwMode="auto">
              <a:xfrm>
                <a:off x="2247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9" name="Line 228"/>
              <p:cNvSpPr>
                <a:spLocks noChangeShapeType="1"/>
              </p:cNvSpPr>
              <p:nvPr/>
            </p:nvSpPr>
            <p:spPr bwMode="auto">
              <a:xfrm flipH="1">
                <a:off x="2228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Line 229"/>
              <p:cNvSpPr>
                <a:spLocks noChangeShapeType="1"/>
              </p:cNvSpPr>
              <p:nvPr/>
            </p:nvSpPr>
            <p:spPr bwMode="auto">
              <a:xfrm>
                <a:off x="2254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1" name="Line 230"/>
              <p:cNvSpPr>
                <a:spLocks noChangeShapeType="1"/>
              </p:cNvSpPr>
              <p:nvPr/>
            </p:nvSpPr>
            <p:spPr bwMode="auto">
              <a:xfrm flipH="1">
                <a:off x="2228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Line 231"/>
              <p:cNvSpPr>
                <a:spLocks noChangeShapeType="1"/>
              </p:cNvSpPr>
              <p:nvPr/>
            </p:nvSpPr>
            <p:spPr bwMode="auto">
              <a:xfrm>
                <a:off x="2254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Line 232"/>
              <p:cNvSpPr>
                <a:spLocks noChangeShapeType="1"/>
              </p:cNvSpPr>
              <p:nvPr/>
            </p:nvSpPr>
            <p:spPr bwMode="auto">
              <a:xfrm flipH="1">
                <a:off x="2228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Line 233"/>
              <p:cNvSpPr>
                <a:spLocks noChangeShapeType="1"/>
              </p:cNvSpPr>
              <p:nvPr/>
            </p:nvSpPr>
            <p:spPr bwMode="auto">
              <a:xfrm>
                <a:off x="2254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5" name="Line 234"/>
              <p:cNvSpPr>
                <a:spLocks noChangeShapeType="1"/>
              </p:cNvSpPr>
              <p:nvPr/>
            </p:nvSpPr>
            <p:spPr bwMode="auto">
              <a:xfrm flipH="1">
                <a:off x="2233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Line 235"/>
              <p:cNvSpPr>
                <a:spLocks noChangeShapeType="1"/>
              </p:cNvSpPr>
              <p:nvPr/>
            </p:nvSpPr>
            <p:spPr bwMode="auto">
              <a:xfrm>
                <a:off x="2260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7" name="Line 236"/>
              <p:cNvSpPr>
                <a:spLocks noChangeShapeType="1"/>
              </p:cNvSpPr>
              <p:nvPr/>
            </p:nvSpPr>
            <p:spPr bwMode="auto">
              <a:xfrm flipH="1">
                <a:off x="2233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Line 237"/>
              <p:cNvSpPr>
                <a:spLocks noChangeShapeType="1"/>
              </p:cNvSpPr>
              <p:nvPr/>
            </p:nvSpPr>
            <p:spPr bwMode="auto">
              <a:xfrm>
                <a:off x="2260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Line 238"/>
              <p:cNvSpPr>
                <a:spLocks noChangeShapeType="1"/>
              </p:cNvSpPr>
              <p:nvPr/>
            </p:nvSpPr>
            <p:spPr bwMode="auto">
              <a:xfrm flipH="1">
                <a:off x="2246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Line 239"/>
              <p:cNvSpPr>
                <a:spLocks noChangeShapeType="1"/>
              </p:cNvSpPr>
              <p:nvPr/>
            </p:nvSpPr>
            <p:spPr bwMode="auto">
              <a:xfrm>
                <a:off x="2273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1" name="Line 240"/>
              <p:cNvSpPr>
                <a:spLocks noChangeShapeType="1"/>
              </p:cNvSpPr>
              <p:nvPr/>
            </p:nvSpPr>
            <p:spPr bwMode="auto">
              <a:xfrm flipH="1">
                <a:off x="2259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Line 241"/>
              <p:cNvSpPr>
                <a:spLocks noChangeShapeType="1"/>
              </p:cNvSpPr>
              <p:nvPr/>
            </p:nvSpPr>
            <p:spPr bwMode="auto">
              <a:xfrm>
                <a:off x="2279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3" name="Line 242"/>
              <p:cNvSpPr>
                <a:spLocks noChangeShapeType="1"/>
              </p:cNvSpPr>
              <p:nvPr/>
            </p:nvSpPr>
            <p:spPr bwMode="auto">
              <a:xfrm flipH="1">
                <a:off x="2279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Line 243"/>
              <p:cNvSpPr>
                <a:spLocks noChangeShapeType="1"/>
              </p:cNvSpPr>
              <p:nvPr/>
            </p:nvSpPr>
            <p:spPr bwMode="auto">
              <a:xfrm>
                <a:off x="2305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Line 244"/>
              <p:cNvSpPr>
                <a:spLocks noChangeShapeType="1"/>
              </p:cNvSpPr>
              <p:nvPr/>
            </p:nvSpPr>
            <p:spPr bwMode="auto">
              <a:xfrm flipH="1">
                <a:off x="2292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Line 245"/>
              <p:cNvSpPr>
                <a:spLocks noChangeShapeType="1"/>
              </p:cNvSpPr>
              <p:nvPr/>
            </p:nvSpPr>
            <p:spPr bwMode="auto">
              <a:xfrm>
                <a:off x="2311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Line 246"/>
              <p:cNvSpPr>
                <a:spLocks noChangeShapeType="1"/>
              </p:cNvSpPr>
              <p:nvPr/>
            </p:nvSpPr>
            <p:spPr bwMode="auto">
              <a:xfrm flipH="1">
                <a:off x="2298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Line 247"/>
              <p:cNvSpPr>
                <a:spLocks noChangeShapeType="1"/>
              </p:cNvSpPr>
              <p:nvPr/>
            </p:nvSpPr>
            <p:spPr bwMode="auto">
              <a:xfrm>
                <a:off x="2324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9" name="Line 248"/>
              <p:cNvSpPr>
                <a:spLocks noChangeShapeType="1"/>
              </p:cNvSpPr>
              <p:nvPr/>
            </p:nvSpPr>
            <p:spPr bwMode="auto">
              <a:xfrm flipH="1">
                <a:off x="2298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0" name="Line 249"/>
              <p:cNvSpPr>
                <a:spLocks noChangeShapeType="1"/>
              </p:cNvSpPr>
              <p:nvPr/>
            </p:nvSpPr>
            <p:spPr bwMode="auto">
              <a:xfrm>
                <a:off x="2324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Line 250"/>
              <p:cNvSpPr>
                <a:spLocks noChangeShapeType="1"/>
              </p:cNvSpPr>
              <p:nvPr/>
            </p:nvSpPr>
            <p:spPr bwMode="auto">
              <a:xfrm flipH="1">
                <a:off x="2303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2" name="Line 251"/>
              <p:cNvSpPr>
                <a:spLocks noChangeShapeType="1"/>
              </p:cNvSpPr>
              <p:nvPr/>
            </p:nvSpPr>
            <p:spPr bwMode="auto">
              <a:xfrm>
                <a:off x="2330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Line 252"/>
              <p:cNvSpPr>
                <a:spLocks noChangeShapeType="1"/>
              </p:cNvSpPr>
              <p:nvPr/>
            </p:nvSpPr>
            <p:spPr bwMode="auto">
              <a:xfrm flipH="1">
                <a:off x="2316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4" name="Line 253"/>
              <p:cNvSpPr>
                <a:spLocks noChangeShapeType="1"/>
              </p:cNvSpPr>
              <p:nvPr/>
            </p:nvSpPr>
            <p:spPr bwMode="auto">
              <a:xfrm>
                <a:off x="2337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5" name="Line 254"/>
              <p:cNvSpPr>
                <a:spLocks noChangeShapeType="1"/>
              </p:cNvSpPr>
              <p:nvPr/>
            </p:nvSpPr>
            <p:spPr bwMode="auto">
              <a:xfrm flipH="1">
                <a:off x="2329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6" name="Line 255"/>
              <p:cNvSpPr>
                <a:spLocks noChangeShapeType="1"/>
              </p:cNvSpPr>
              <p:nvPr/>
            </p:nvSpPr>
            <p:spPr bwMode="auto">
              <a:xfrm>
                <a:off x="2356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7" name="Line 256"/>
              <p:cNvSpPr>
                <a:spLocks noChangeShapeType="1"/>
              </p:cNvSpPr>
              <p:nvPr/>
            </p:nvSpPr>
            <p:spPr bwMode="auto">
              <a:xfrm flipH="1">
                <a:off x="2329" y="107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8" name="Line 257"/>
              <p:cNvSpPr>
                <a:spLocks noChangeShapeType="1"/>
              </p:cNvSpPr>
              <p:nvPr/>
            </p:nvSpPr>
            <p:spPr bwMode="auto">
              <a:xfrm>
                <a:off x="2356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Line 258"/>
              <p:cNvSpPr>
                <a:spLocks noChangeShapeType="1"/>
              </p:cNvSpPr>
              <p:nvPr/>
            </p:nvSpPr>
            <p:spPr bwMode="auto">
              <a:xfrm flipH="1">
                <a:off x="2349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0" name="Line 259"/>
              <p:cNvSpPr>
                <a:spLocks noChangeShapeType="1"/>
              </p:cNvSpPr>
              <p:nvPr/>
            </p:nvSpPr>
            <p:spPr bwMode="auto">
              <a:xfrm>
                <a:off x="2375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1" name="Line 260"/>
              <p:cNvSpPr>
                <a:spLocks noChangeShapeType="1"/>
              </p:cNvSpPr>
              <p:nvPr/>
            </p:nvSpPr>
            <p:spPr bwMode="auto">
              <a:xfrm flipH="1">
                <a:off x="2355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Line 261"/>
              <p:cNvSpPr>
                <a:spLocks noChangeShapeType="1"/>
              </p:cNvSpPr>
              <p:nvPr/>
            </p:nvSpPr>
            <p:spPr bwMode="auto">
              <a:xfrm>
                <a:off x="2381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3" name="Line 262"/>
              <p:cNvSpPr>
                <a:spLocks noChangeShapeType="1"/>
              </p:cNvSpPr>
              <p:nvPr/>
            </p:nvSpPr>
            <p:spPr bwMode="auto">
              <a:xfrm flipH="1">
                <a:off x="2368" y="109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Line 263"/>
              <p:cNvSpPr>
                <a:spLocks noChangeShapeType="1"/>
              </p:cNvSpPr>
              <p:nvPr/>
            </p:nvSpPr>
            <p:spPr bwMode="auto">
              <a:xfrm>
                <a:off x="2394" y="105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Line 264"/>
              <p:cNvSpPr>
                <a:spLocks noChangeShapeType="1"/>
              </p:cNvSpPr>
              <p:nvPr/>
            </p:nvSpPr>
            <p:spPr bwMode="auto">
              <a:xfrm flipH="1">
                <a:off x="2368" y="109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Line 265"/>
              <p:cNvSpPr>
                <a:spLocks noChangeShapeType="1"/>
              </p:cNvSpPr>
              <p:nvPr/>
            </p:nvSpPr>
            <p:spPr bwMode="auto">
              <a:xfrm>
                <a:off x="2394" y="105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Line 266"/>
              <p:cNvSpPr>
                <a:spLocks noChangeShapeType="1"/>
              </p:cNvSpPr>
              <p:nvPr/>
            </p:nvSpPr>
            <p:spPr bwMode="auto">
              <a:xfrm flipH="1">
                <a:off x="2368" y="109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Line 267"/>
              <p:cNvSpPr>
                <a:spLocks noChangeShapeType="1"/>
              </p:cNvSpPr>
              <p:nvPr/>
            </p:nvSpPr>
            <p:spPr bwMode="auto">
              <a:xfrm>
                <a:off x="2394" y="105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9" name="Line 268"/>
              <p:cNvSpPr>
                <a:spLocks noChangeShapeType="1"/>
              </p:cNvSpPr>
              <p:nvPr/>
            </p:nvSpPr>
            <p:spPr bwMode="auto">
              <a:xfrm flipH="1">
                <a:off x="2406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Line 269"/>
              <p:cNvSpPr>
                <a:spLocks noChangeShapeType="1"/>
              </p:cNvSpPr>
              <p:nvPr/>
            </p:nvSpPr>
            <p:spPr bwMode="auto">
              <a:xfrm>
                <a:off x="2426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Line 270"/>
              <p:cNvSpPr>
                <a:spLocks noChangeShapeType="1"/>
              </p:cNvSpPr>
              <p:nvPr/>
            </p:nvSpPr>
            <p:spPr bwMode="auto">
              <a:xfrm flipH="1">
                <a:off x="2425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271"/>
              <p:cNvSpPr>
                <a:spLocks noChangeShapeType="1"/>
              </p:cNvSpPr>
              <p:nvPr/>
            </p:nvSpPr>
            <p:spPr bwMode="auto">
              <a:xfrm>
                <a:off x="2452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3" name="Line 272"/>
              <p:cNvSpPr>
                <a:spLocks noChangeShapeType="1"/>
              </p:cNvSpPr>
              <p:nvPr/>
            </p:nvSpPr>
            <p:spPr bwMode="auto">
              <a:xfrm flipH="1">
                <a:off x="2451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Line 273"/>
              <p:cNvSpPr>
                <a:spLocks noChangeShapeType="1"/>
              </p:cNvSpPr>
              <p:nvPr/>
            </p:nvSpPr>
            <p:spPr bwMode="auto">
              <a:xfrm>
                <a:off x="2471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Line 274"/>
              <p:cNvSpPr>
                <a:spLocks noChangeShapeType="1"/>
              </p:cNvSpPr>
              <p:nvPr/>
            </p:nvSpPr>
            <p:spPr bwMode="auto">
              <a:xfrm flipH="1">
                <a:off x="2464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275"/>
              <p:cNvSpPr>
                <a:spLocks noChangeShapeType="1"/>
              </p:cNvSpPr>
              <p:nvPr/>
            </p:nvSpPr>
            <p:spPr bwMode="auto">
              <a:xfrm>
                <a:off x="2490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Line 276"/>
              <p:cNvSpPr>
                <a:spLocks noChangeShapeType="1"/>
              </p:cNvSpPr>
              <p:nvPr/>
            </p:nvSpPr>
            <p:spPr bwMode="auto">
              <a:xfrm flipH="1">
                <a:off x="2476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Line 277"/>
              <p:cNvSpPr>
                <a:spLocks noChangeShapeType="1"/>
              </p:cNvSpPr>
              <p:nvPr/>
            </p:nvSpPr>
            <p:spPr bwMode="auto">
              <a:xfrm>
                <a:off x="2503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9" name="Line 278"/>
              <p:cNvSpPr>
                <a:spLocks noChangeShapeType="1"/>
              </p:cNvSpPr>
              <p:nvPr/>
            </p:nvSpPr>
            <p:spPr bwMode="auto">
              <a:xfrm flipH="1">
                <a:off x="2476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Line 279"/>
              <p:cNvSpPr>
                <a:spLocks noChangeShapeType="1"/>
              </p:cNvSpPr>
              <p:nvPr/>
            </p:nvSpPr>
            <p:spPr bwMode="auto">
              <a:xfrm>
                <a:off x="2503" y="109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Line 280"/>
              <p:cNvSpPr>
                <a:spLocks noChangeShapeType="1"/>
              </p:cNvSpPr>
              <p:nvPr/>
            </p:nvSpPr>
            <p:spPr bwMode="auto">
              <a:xfrm flipH="1">
                <a:off x="2508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Line 281"/>
              <p:cNvSpPr>
                <a:spLocks noChangeShapeType="1"/>
              </p:cNvSpPr>
              <p:nvPr/>
            </p:nvSpPr>
            <p:spPr bwMode="auto">
              <a:xfrm>
                <a:off x="2528" y="109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Line 282"/>
              <p:cNvSpPr>
                <a:spLocks noChangeShapeType="1"/>
              </p:cNvSpPr>
              <p:nvPr/>
            </p:nvSpPr>
            <p:spPr bwMode="auto">
              <a:xfrm flipH="1">
                <a:off x="2508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Line 283"/>
              <p:cNvSpPr>
                <a:spLocks noChangeShapeType="1"/>
              </p:cNvSpPr>
              <p:nvPr/>
            </p:nvSpPr>
            <p:spPr bwMode="auto">
              <a:xfrm>
                <a:off x="2535" y="109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Line 284"/>
              <p:cNvSpPr>
                <a:spLocks noChangeShapeType="1"/>
              </p:cNvSpPr>
              <p:nvPr/>
            </p:nvSpPr>
            <p:spPr bwMode="auto">
              <a:xfrm flipH="1">
                <a:off x="2515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Line 285"/>
              <p:cNvSpPr>
                <a:spLocks noChangeShapeType="1"/>
              </p:cNvSpPr>
              <p:nvPr/>
            </p:nvSpPr>
            <p:spPr bwMode="auto">
              <a:xfrm>
                <a:off x="2535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7" name="Line 286"/>
              <p:cNvSpPr>
                <a:spLocks noChangeShapeType="1"/>
              </p:cNvSpPr>
              <p:nvPr/>
            </p:nvSpPr>
            <p:spPr bwMode="auto">
              <a:xfrm flipH="1">
                <a:off x="252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Line 287"/>
              <p:cNvSpPr>
                <a:spLocks noChangeShapeType="1"/>
              </p:cNvSpPr>
              <p:nvPr/>
            </p:nvSpPr>
            <p:spPr bwMode="auto">
              <a:xfrm>
                <a:off x="2547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Line 288"/>
              <p:cNvSpPr>
                <a:spLocks noChangeShapeType="1"/>
              </p:cNvSpPr>
              <p:nvPr/>
            </p:nvSpPr>
            <p:spPr bwMode="auto">
              <a:xfrm flipH="1">
                <a:off x="252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289"/>
              <p:cNvSpPr>
                <a:spLocks noChangeShapeType="1"/>
              </p:cNvSpPr>
              <p:nvPr/>
            </p:nvSpPr>
            <p:spPr bwMode="auto">
              <a:xfrm>
                <a:off x="2554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Line 290"/>
              <p:cNvSpPr>
                <a:spLocks noChangeShapeType="1"/>
              </p:cNvSpPr>
              <p:nvPr/>
            </p:nvSpPr>
            <p:spPr bwMode="auto">
              <a:xfrm flipH="1">
                <a:off x="252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291"/>
              <p:cNvSpPr>
                <a:spLocks noChangeShapeType="1"/>
              </p:cNvSpPr>
              <p:nvPr/>
            </p:nvSpPr>
            <p:spPr bwMode="auto">
              <a:xfrm>
                <a:off x="2554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3" name="Line 292"/>
              <p:cNvSpPr>
                <a:spLocks noChangeShapeType="1"/>
              </p:cNvSpPr>
              <p:nvPr/>
            </p:nvSpPr>
            <p:spPr bwMode="auto">
              <a:xfrm flipH="1">
                <a:off x="2534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Line 293"/>
              <p:cNvSpPr>
                <a:spLocks noChangeShapeType="1"/>
              </p:cNvSpPr>
              <p:nvPr/>
            </p:nvSpPr>
            <p:spPr bwMode="auto">
              <a:xfrm>
                <a:off x="2560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Line 294"/>
              <p:cNvSpPr>
                <a:spLocks noChangeShapeType="1"/>
              </p:cNvSpPr>
              <p:nvPr/>
            </p:nvSpPr>
            <p:spPr bwMode="auto">
              <a:xfrm flipH="1">
                <a:off x="2539" y="116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Line 295"/>
              <p:cNvSpPr>
                <a:spLocks noChangeShapeType="1"/>
              </p:cNvSpPr>
              <p:nvPr/>
            </p:nvSpPr>
            <p:spPr bwMode="auto">
              <a:xfrm>
                <a:off x="2566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7" name="Line 296"/>
              <p:cNvSpPr>
                <a:spLocks noChangeShapeType="1"/>
              </p:cNvSpPr>
              <p:nvPr/>
            </p:nvSpPr>
            <p:spPr bwMode="auto">
              <a:xfrm flipH="1">
                <a:off x="2539" y="116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97"/>
              <p:cNvSpPr>
                <a:spLocks noChangeShapeType="1"/>
              </p:cNvSpPr>
              <p:nvPr/>
            </p:nvSpPr>
            <p:spPr bwMode="auto">
              <a:xfrm>
                <a:off x="2566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9" name="Line 298"/>
              <p:cNvSpPr>
                <a:spLocks noChangeShapeType="1"/>
              </p:cNvSpPr>
              <p:nvPr/>
            </p:nvSpPr>
            <p:spPr bwMode="auto">
              <a:xfrm flipH="1">
                <a:off x="2547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0" name="Line 299"/>
              <p:cNvSpPr>
                <a:spLocks noChangeShapeType="1"/>
              </p:cNvSpPr>
              <p:nvPr/>
            </p:nvSpPr>
            <p:spPr bwMode="auto">
              <a:xfrm>
                <a:off x="2566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1" name="Line 300"/>
              <p:cNvSpPr>
                <a:spLocks noChangeShapeType="1"/>
              </p:cNvSpPr>
              <p:nvPr/>
            </p:nvSpPr>
            <p:spPr bwMode="auto">
              <a:xfrm flipH="1">
                <a:off x="259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Line 301"/>
              <p:cNvSpPr>
                <a:spLocks noChangeShapeType="1"/>
              </p:cNvSpPr>
              <p:nvPr/>
            </p:nvSpPr>
            <p:spPr bwMode="auto">
              <a:xfrm>
                <a:off x="2624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3" name="Line 302"/>
              <p:cNvSpPr>
                <a:spLocks noChangeShapeType="1"/>
              </p:cNvSpPr>
              <p:nvPr/>
            </p:nvSpPr>
            <p:spPr bwMode="auto">
              <a:xfrm flipH="1">
                <a:off x="259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Line 303"/>
              <p:cNvSpPr>
                <a:spLocks noChangeShapeType="1"/>
              </p:cNvSpPr>
              <p:nvPr/>
            </p:nvSpPr>
            <p:spPr bwMode="auto">
              <a:xfrm>
                <a:off x="2624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5" name="Line 304"/>
              <p:cNvSpPr>
                <a:spLocks noChangeShapeType="1"/>
              </p:cNvSpPr>
              <p:nvPr/>
            </p:nvSpPr>
            <p:spPr bwMode="auto">
              <a:xfrm flipH="1">
                <a:off x="259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Line 305"/>
              <p:cNvSpPr>
                <a:spLocks noChangeShapeType="1"/>
              </p:cNvSpPr>
              <p:nvPr/>
            </p:nvSpPr>
            <p:spPr bwMode="auto">
              <a:xfrm>
                <a:off x="2624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Line 306"/>
              <p:cNvSpPr>
                <a:spLocks noChangeShapeType="1"/>
              </p:cNvSpPr>
              <p:nvPr/>
            </p:nvSpPr>
            <p:spPr bwMode="auto">
              <a:xfrm flipH="1">
                <a:off x="2635" y="116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Line 307"/>
              <p:cNvSpPr>
                <a:spLocks noChangeShapeType="1"/>
              </p:cNvSpPr>
              <p:nvPr/>
            </p:nvSpPr>
            <p:spPr bwMode="auto">
              <a:xfrm>
                <a:off x="2656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Line 308"/>
              <p:cNvSpPr>
                <a:spLocks noChangeShapeType="1"/>
              </p:cNvSpPr>
              <p:nvPr/>
            </p:nvSpPr>
            <p:spPr bwMode="auto">
              <a:xfrm flipH="1">
                <a:off x="2635" y="116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Line 309"/>
              <p:cNvSpPr>
                <a:spLocks noChangeShapeType="1"/>
              </p:cNvSpPr>
              <p:nvPr/>
            </p:nvSpPr>
            <p:spPr bwMode="auto">
              <a:xfrm>
                <a:off x="2662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Line 310"/>
              <p:cNvSpPr>
                <a:spLocks noChangeShapeType="1"/>
              </p:cNvSpPr>
              <p:nvPr/>
            </p:nvSpPr>
            <p:spPr bwMode="auto">
              <a:xfrm flipH="1">
                <a:off x="2649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2" name="Line 311"/>
              <p:cNvSpPr>
                <a:spLocks noChangeShapeType="1"/>
              </p:cNvSpPr>
              <p:nvPr/>
            </p:nvSpPr>
            <p:spPr bwMode="auto">
              <a:xfrm>
                <a:off x="2675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Line 312"/>
              <p:cNvSpPr>
                <a:spLocks noChangeShapeType="1"/>
              </p:cNvSpPr>
              <p:nvPr/>
            </p:nvSpPr>
            <p:spPr bwMode="auto">
              <a:xfrm flipH="1">
                <a:off x="2649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Line 313"/>
              <p:cNvSpPr>
                <a:spLocks noChangeShapeType="1"/>
              </p:cNvSpPr>
              <p:nvPr/>
            </p:nvSpPr>
            <p:spPr bwMode="auto">
              <a:xfrm>
                <a:off x="2675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Line 314"/>
              <p:cNvSpPr>
                <a:spLocks noChangeShapeType="1"/>
              </p:cNvSpPr>
              <p:nvPr/>
            </p:nvSpPr>
            <p:spPr bwMode="auto">
              <a:xfrm flipH="1">
                <a:off x="2662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Line 315"/>
              <p:cNvSpPr>
                <a:spLocks noChangeShapeType="1"/>
              </p:cNvSpPr>
              <p:nvPr/>
            </p:nvSpPr>
            <p:spPr bwMode="auto">
              <a:xfrm>
                <a:off x="2688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Line 316"/>
              <p:cNvSpPr>
                <a:spLocks noChangeShapeType="1"/>
              </p:cNvSpPr>
              <p:nvPr/>
            </p:nvSpPr>
            <p:spPr bwMode="auto">
              <a:xfrm flipH="1">
                <a:off x="266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Line 317"/>
              <p:cNvSpPr>
                <a:spLocks noChangeShapeType="1"/>
              </p:cNvSpPr>
              <p:nvPr/>
            </p:nvSpPr>
            <p:spPr bwMode="auto">
              <a:xfrm>
                <a:off x="2688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Line 318"/>
              <p:cNvSpPr>
                <a:spLocks noChangeShapeType="1"/>
              </p:cNvSpPr>
              <p:nvPr/>
            </p:nvSpPr>
            <p:spPr bwMode="auto">
              <a:xfrm flipH="1">
                <a:off x="2668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Line 319"/>
              <p:cNvSpPr>
                <a:spLocks noChangeShapeType="1"/>
              </p:cNvSpPr>
              <p:nvPr/>
            </p:nvSpPr>
            <p:spPr bwMode="auto">
              <a:xfrm>
                <a:off x="2694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1" name="Line 320"/>
              <p:cNvSpPr>
                <a:spLocks noChangeShapeType="1"/>
              </p:cNvSpPr>
              <p:nvPr/>
            </p:nvSpPr>
            <p:spPr bwMode="auto">
              <a:xfrm flipH="1">
                <a:off x="2674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2" name="Line 321"/>
              <p:cNvSpPr>
                <a:spLocks noChangeShapeType="1"/>
              </p:cNvSpPr>
              <p:nvPr/>
            </p:nvSpPr>
            <p:spPr bwMode="auto">
              <a:xfrm>
                <a:off x="2694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Line 322"/>
              <p:cNvSpPr>
                <a:spLocks noChangeShapeType="1"/>
              </p:cNvSpPr>
              <p:nvPr/>
            </p:nvSpPr>
            <p:spPr bwMode="auto">
              <a:xfrm flipH="1">
                <a:off x="2681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4" name="Line 323"/>
              <p:cNvSpPr>
                <a:spLocks noChangeShapeType="1"/>
              </p:cNvSpPr>
              <p:nvPr/>
            </p:nvSpPr>
            <p:spPr bwMode="auto">
              <a:xfrm>
                <a:off x="2707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5" name="Line 324"/>
              <p:cNvSpPr>
                <a:spLocks noChangeShapeType="1"/>
              </p:cNvSpPr>
              <p:nvPr/>
            </p:nvSpPr>
            <p:spPr bwMode="auto">
              <a:xfrm flipH="1">
                <a:off x="2687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Line 325"/>
              <p:cNvSpPr>
                <a:spLocks noChangeShapeType="1"/>
              </p:cNvSpPr>
              <p:nvPr/>
            </p:nvSpPr>
            <p:spPr bwMode="auto">
              <a:xfrm>
                <a:off x="2707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Line 326"/>
              <p:cNvSpPr>
                <a:spLocks noChangeShapeType="1"/>
              </p:cNvSpPr>
              <p:nvPr/>
            </p:nvSpPr>
            <p:spPr bwMode="auto">
              <a:xfrm flipH="1">
                <a:off x="2687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Line 327"/>
              <p:cNvSpPr>
                <a:spLocks noChangeShapeType="1"/>
              </p:cNvSpPr>
              <p:nvPr/>
            </p:nvSpPr>
            <p:spPr bwMode="auto">
              <a:xfrm>
                <a:off x="2713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Line 328"/>
              <p:cNvSpPr>
                <a:spLocks noChangeShapeType="1"/>
              </p:cNvSpPr>
              <p:nvPr/>
            </p:nvSpPr>
            <p:spPr bwMode="auto">
              <a:xfrm flipH="1">
                <a:off x="2692" y="116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Line 329"/>
              <p:cNvSpPr>
                <a:spLocks noChangeShapeType="1"/>
              </p:cNvSpPr>
              <p:nvPr/>
            </p:nvSpPr>
            <p:spPr bwMode="auto">
              <a:xfrm>
                <a:off x="2720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Line 330"/>
              <p:cNvSpPr>
                <a:spLocks noChangeShapeType="1"/>
              </p:cNvSpPr>
              <p:nvPr/>
            </p:nvSpPr>
            <p:spPr bwMode="auto">
              <a:xfrm flipH="1">
                <a:off x="2700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Line 331"/>
              <p:cNvSpPr>
                <a:spLocks noChangeShapeType="1"/>
              </p:cNvSpPr>
              <p:nvPr/>
            </p:nvSpPr>
            <p:spPr bwMode="auto">
              <a:xfrm>
                <a:off x="2726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Line 332"/>
              <p:cNvSpPr>
                <a:spLocks noChangeShapeType="1"/>
              </p:cNvSpPr>
              <p:nvPr/>
            </p:nvSpPr>
            <p:spPr bwMode="auto">
              <a:xfrm flipH="1">
                <a:off x="2725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4" name="Line 333"/>
              <p:cNvSpPr>
                <a:spLocks noChangeShapeType="1"/>
              </p:cNvSpPr>
              <p:nvPr/>
            </p:nvSpPr>
            <p:spPr bwMode="auto">
              <a:xfrm>
                <a:off x="2752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Line 334"/>
              <p:cNvSpPr>
                <a:spLocks noChangeShapeType="1"/>
              </p:cNvSpPr>
              <p:nvPr/>
            </p:nvSpPr>
            <p:spPr bwMode="auto">
              <a:xfrm flipH="1">
                <a:off x="273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Line 335"/>
              <p:cNvSpPr>
                <a:spLocks noChangeShapeType="1"/>
              </p:cNvSpPr>
              <p:nvPr/>
            </p:nvSpPr>
            <p:spPr bwMode="auto">
              <a:xfrm>
                <a:off x="2764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Line 336"/>
              <p:cNvSpPr>
                <a:spLocks noChangeShapeType="1"/>
              </p:cNvSpPr>
              <p:nvPr/>
            </p:nvSpPr>
            <p:spPr bwMode="auto">
              <a:xfrm flipH="1">
                <a:off x="273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Line 337"/>
              <p:cNvSpPr>
                <a:spLocks noChangeShapeType="1"/>
              </p:cNvSpPr>
              <p:nvPr/>
            </p:nvSpPr>
            <p:spPr bwMode="auto">
              <a:xfrm>
                <a:off x="2764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Line 338"/>
              <p:cNvSpPr>
                <a:spLocks noChangeShapeType="1"/>
              </p:cNvSpPr>
              <p:nvPr/>
            </p:nvSpPr>
            <p:spPr bwMode="auto">
              <a:xfrm flipH="1">
                <a:off x="2763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Line 339"/>
              <p:cNvSpPr>
                <a:spLocks noChangeShapeType="1"/>
              </p:cNvSpPr>
              <p:nvPr/>
            </p:nvSpPr>
            <p:spPr bwMode="auto">
              <a:xfrm>
                <a:off x="2790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1" name="Line 340"/>
              <p:cNvSpPr>
                <a:spLocks noChangeShapeType="1"/>
              </p:cNvSpPr>
              <p:nvPr/>
            </p:nvSpPr>
            <p:spPr bwMode="auto">
              <a:xfrm flipH="1">
                <a:off x="2770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2" name="Line 341"/>
              <p:cNvSpPr>
                <a:spLocks noChangeShapeType="1"/>
              </p:cNvSpPr>
              <p:nvPr/>
            </p:nvSpPr>
            <p:spPr bwMode="auto">
              <a:xfrm>
                <a:off x="279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Line 342"/>
              <p:cNvSpPr>
                <a:spLocks noChangeShapeType="1"/>
              </p:cNvSpPr>
              <p:nvPr/>
            </p:nvSpPr>
            <p:spPr bwMode="auto">
              <a:xfrm flipH="1">
                <a:off x="2770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Line 343"/>
              <p:cNvSpPr>
                <a:spLocks noChangeShapeType="1"/>
              </p:cNvSpPr>
              <p:nvPr/>
            </p:nvSpPr>
            <p:spPr bwMode="auto">
              <a:xfrm>
                <a:off x="279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Line 344"/>
              <p:cNvSpPr>
                <a:spLocks noChangeShapeType="1"/>
              </p:cNvSpPr>
              <p:nvPr/>
            </p:nvSpPr>
            <p:spPr bwMode="auto">
              <a:xfrm flipH="1">
                <a:off x="2775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6" name="Line 345"/>
              <p:cNvSpPr>
                <a:spLocks noChangeShapeType="1"/>
              </p:cNvSpPr>
              <p:nvPr/>
            </p:nvSpPr>
            <p:spPr bwMode="auto">
              <a:xfrm>
                <a:off x="2803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Line 346"/>
              <p:cNvSpPr>
                <a:spLocks noChangeShapeType="1"/>
              </p:cNvSpPr>
              <p:nvPr/>
            </p:nvSpPr>
            <p:spPr bwMode="auto">
              <a:xfrm flipH="1">
                <a:off x="2788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8" name="Line 347"/>
              <p:cNvSpPr>
                <a:spLocks noChangeShapeType="1"/>
              </p:cNvSpPr>
              <p:nvPr/>
            </p:nvSpPr>
            <p:spPr bwMode="auto">
              <a:xfrm>
                <a:off x="2815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9" name="Line 348"/>
              <p:cNvSpPr>
                <a:spLocks noChangeShapeType="1"/>
              </p:cNvSpPr>
              <p:nvPr/>
            </p:nvSpPr>
            <p:spPr bwMode="auto">
              <a:xfrm flipH="1">
                <a:off x="2788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0" name="Line 349"/>
              <p:cNvSpPr>
                <a:spLocks noChangeShapeType="1"/>
              </p:cNvSpPr>
              <p:nvPr/>
            </p:nvSpPr>
            <p:spPr bwMode="auto">
              <a:xfrm>
                <a:off x="2815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Line 350"/>
              <p:cNvSpPr>
                <a:spLocks noChangeShapeType="1"/>
              </p:cNvSpPr>
              <p:nvPr/>
            </p:nvSpPr>
            <p:spPr bwMode="auto">
              <a:xfrm flipH="1">
                <a:off x="282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Line 351"/>
              <p:cNvSpPr>
                <a:spLocks noChangeShapeType="1"/>
              </p:cNvSpPr>
              <p:nvPr/>
            </p:nvSpPr>
            <p:spPr bwMode="auto">
              <a:xfrm>
                <a:off x="2847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Line 352"/>
              <p:cNvSpPr>
                <a:spLocks noChangeShapeType="1"/>
              </p:cNvSpPr>
              <p:nvPr/>
            </p:nvSpPr>
            <p:spPr bwMode="auto">
              <a:xfrm flipH="1">
                <a:off x="282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Line 353"/>
              <p:cNvSpPr>
                <a:spLocks noChangeShapeType="1"/>
              </p:cNvSpPr>
              <p:nvPr/>
            </p:nvSpPr>
            <p:spPr bwMode="auto">
              <a:xfrm>
                <a:off x="2847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Line 354"/>
              <p:cNvSpPr>
                <a:spLocks noChangeShapeType="1"/>
              </p:cNvSpPr>
              <p:nvPr/>
            </p:nvSpPr>
            <p:spPr bwMode="auto">
              <a:xfrm flipH="1">
                <a:off x="2858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6" name="Line 355"/>
              <p:cNvSpPr>
                <a:spLocks noChangeShapeType="1"/>
              </p:cNvSpPr>
              <p:nvPr/>
            </p:nvSpPr>
            <p:spPr bwMode="auto">
              <a:xfrm>
                <a:off x="288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7" name="Line 356"/>
              <p:cNvSpPr>
                <a:spLocks noChangeShapeType="1"/>
              </p:cNvSpPr>
              <p:nvPr/>
            </p:nvSpPr>
            <p:spPr bwMode="auto">
              <a:xfrm flipH="1">
                <a:off x="2866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8" name="Line 357"/>
              <p:cNvSpPr>
                <a:spLocks noChangeShapeType="1"/>
              </p:cNvSpPr>
              <p:nvPr/>
            </p:nvSpPr>
            <p:spPr bwMode="auto">
              <a:xfrm>
                <a:off x="288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Line 358"/>
              <p:cNvSpPr>
                <a:spLocks noChangeShapeType="1"/>
              </p:cNvSpPr>
              <p:nvPr/>
            </p:nvSpPr>
            <p:spPr bwMode="auto">
              <a:xfrm flipH="1">
                <a:off x="2872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Line 359"/>
              <p:cNvSpPr>
                <a:spLocks noChangeShapeType="1"/>
              </p:cNvSpPr>
              <p:nvPr/>
            </p:nvSpPr>
            <p:spPr bwMode="auto">
              <a:xfrm>
                <a:off x="2898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1" name="Line 360"/>
              <p:cNvSpPr>
                <a:spLocks noChangeShapeType="1"/>
              </p:cNvSpPr>
              <p:nvPr/>
            </p:nvSpPr>
            <p:spPr bwMode="auto">
              <a:xfrm flipH="1">
                <a:off x="2904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Line 361"/>
              <p:cNvSpPr>
                <a:spLocks noChangeShapeType="1"/>
              </p:cNvSpPr>
              <p:nvPr/>
            </p:nvSpPr>
            <p:spPr bwMode="auto">
              <a:xfrm>
                <a:off x="2930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Line 362"/>
              <p:cNvSpPr>
                <a:spLocks noChangeShapeType="1"/>
              </p:cNvSpPr>
              <p:nvPr/>
            </p:nvSpPr>
            <p:spPr bwMode="auto">
              <a:xfrm flipH="1">
                <a:off x="291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4" name="Line 363"/>
              <p:cNvSpPr>
                <a:spLocks noChangeShapeType="1"/>
              </p:cNvSpPr>
              <p:nvPr/>
            </p:nvSpPr>
            <p:spPr bwMode="auto">
              <a:xfrm>
                <a:off x="2937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Line 364"/>
              <p:cNvSpPr>
                <a:spLocks noChangeShapeType="1"/>
              </p:cNvSpPr>
              <p:nvPr/>
            </p:nvSpPr>
            <p:spPr bwMode="auto">
              <a:xfrm flipH="1">
                <a:off x="2923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6" name="Line 365"/>
              <p:cNvSpPr>
                <a:spLocks noChangeShapeType="1"/>
              </p:cNvSpPr>
              <p:nvPr/>
            </p:nvSpPr>
            <p:spPr bwMode="auto">
              <a:xfrm>
                <a:off x="2943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7" name="Line 366"/>
              <p:cNvSpPr>
                <a:spLocks noChangeShapeType="1"/>
              </p:cNvSpPr>
              <p:nvPr/>
            </p:nvSpPr>
            <p:spPr bwMode="auto">
              <a:xfrm flipH="1">
                <a:off x="2923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8" name="Line 367"/>
              <p:cNvSpPr>
                <a:spLocks noChangeShapeType="1"/>
              </p:cNvSpPr>
              <p:nvPr/>
            </p:nvSpPr>
            <p:spPr bwMode="auto">
              <a:xfrm>
                <a:off x="2943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9" name="Line 368"/>
              <p:cNvSpPr>
                <a:spLocks noChangeShapeType="1"/>
              </p:cNvSpPr>
              <p:nvPr/>
            </p:nvSpPr>
            <p:spPr bwMode="auto">
              <a:xfrm flipH="1">
                <a:off x="2962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0" name="Line 369"/>
              <p:cNvSpPr>
                <a:spLocks noChangeShapeType="1"/>
              </p:cNvSpPr>
              <p:nvPr/>
            </p:nvSpPr>
            <p:spPr bwMode="auto">
              <a:xfrm>
                <a:off x="2981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Line 370"/>
              <p:cNvSpPr>
                <a:spLocks noChangeShapeType="1"/>
              </p:cNvSpPr>
              <p:nvPr/>
            </p:nvSpPr>
            <p:spPr bwMode="auto">
              <a:xfrm flipH="1">
                <a:off x="2962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Line 371"/>
              <p:cNvSpPr>
                <a:spLocks noChangeShapeType="1"/>
              </p:cNvSpPr>
              <p:nvPr/>
            </p:nvSpPr>
            <p:spPr bwMode="auto">
              <a:xfrm>
                <a:off x="2988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Line 372"/>
              <p:cNvSpPr>
                <a:spLocks noChangeShapeType="1"/>
              </p:cNvSpPr>
              <p:nvPr/>
            </p:nvSpPr>
            <p:spPr bwMode="auto">
              <a:xfrm flipH="1">
                <a:off x="2962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Line 373"/>
              <p:cNvSpPr>
                <a:spLocks noChangeShapeType="1"/>
              </p:cNvSpPr>
              <p:nvPr/>
            </p:nvSpPr>
            <p:spPr bwMode="auto">
              <a:xfrm>
                <a:off x="2988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Line 374"/>
              <p:cNvSpPr>
                <a:spLocks noChangeShapeType="1"/>
              </p:cNvSpPr>
              <p:nvPr/>
            </p:nvSpPr>
            <p:spPr bwMode="auto">
              <a:xfrm flipH="1">
                <a:off x="298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Line 375"/>
              <p:cNvSpPr>
                <a:spLocks noChangeShapeType="1"/>
              </p:cNvSpPr>
              <p:nvPr/>
            </p:nvSpPr>
            <p:spPr bwMode="auto">
              <a:xfrm>
                <a:off x="3007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Line 376"/>
              <p:cNvSpPr>
                <a:spLocks noChangeShapeType="1"/>
              </p:cNvSpPr>
              <p:nvPr/>
            </p:nvSpPr>
            <p:spPr bwMode="auto">
              <a:xfrm flipH="1">
                <a:off x="3006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Line 377"/>
              <p:cNvSpPr>
                <a:spLocks noChangeShapeType="1"/>
              </p:cNvSpPr>
              <p:nvPr/>
            </p:nvSpPr>
            <p:spPr bwMode="auto">
              <a:xfrm>
                <a:off x="3032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Line 378"/>
              <p:cNvSpPr>
                <a:spLocks noChangeShapeType="1"/>
              </p:cNvSpPr>
              <p:nvPr/>
            </p:nvSpPr>
            <p:spPr bwMode="auto">
              <a:xfrm flipH="1">
                <a:off x="3006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Line 379"/>
              <p:cNvSpPr>
                <a:spLocks noChangeShapeType="1"/>
              </p:cNvSpPr>
              <p:nvPr/>
            </p:nvSpPr>
            <p:spPr bwMode="auto">
              <a:xfrm>
                <a:off x="3032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Line 380"/>
              <p:cNvSpPr>
                <a:spLocks noChangeShapeType="1"/>
              </p:cNvSpPr>
              <p:nvPr/>
            </p:nvSpPr>
            <p:spPr bwMode="auto">
              <a:xfrm flipH="1">
                <a:off x="303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Line 381"/>
              <p:cNvSpPr>
                <a:spLocks noChangeShapeType="1"/>
              </p:cNvSpPr>
              <p:nvPr/>
            </p:nvSpPr>
            <p:spPr bwMode="auto">
              <a:xfrm>
                <a:off x="3064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Line 382"/>
              <p:cNvSpPr>
                <a:spLocks noChangeShapeType="1"/>
              </p:cNvSpPr>
              <p:nvPr/>
            </p:nvSpPr>
            <p:spPr bwMode="auto">
              <a:xfrm flipH="1">
                <a:off x="3045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4" name="Line 383"/>
              <p:cNvSpPr>
                <a:spLocks noChangeShapeType="1"/>
              </p:cNvSpPr>
              <p:nvPr/>
            </p:nvSpPr>
            <p:spPr bwMode="auto">
              <a:xfrm>
                <a:off x="3070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5" name="Line 384"/>
              <p:cNvSpPr>
                <a:spLocks noChangeShapeType="1"/>
              </p:cNvSpPr>
              <p:nvPr/>
            </p:nvSpPr>
            <p:spPr bwMode="auto">
              <a:xfrm flipH="1">
                <a:off x="305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6" name="Line 385"/>
              <p:cNvSpPr>
                <a:spLocks noChangeShapeType="1"/>
              </p:cNvSpPr>
              <p:nvPr/>
            </p:nvSpPr>
            <p:spPr bwMode="auto">
              <a:xfrm>
                <a:off x="3070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7" name="Line 386"/>
              <p:cNvSpPr>
                <a:spLocks noChangeShapeType="1"/>
              </p:cNvSpPr>
              <p:nvPr/>
            </p:nvSpPr>
            <p:spPr bwMode="auto">
              <a:xfrm flipH="1">
                <a:off x="3082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Line 387"/>
              <p:cNvSpPr>
                <a:spLocks noChangeShapeType="1"/>
              </p:cNvSpPr>
              <p:nvPr/>
            </p:nvSpPr>
            <p:spPr bwMode="auto">
              <a:xfrm>
                <a:off x="3109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9" name="Line 388"/>
              <p:cNvSpPr>
                <a:spLocks noChangeShapeType="1"/>
              </p:cNvSpPr>
              <p:nvPr/>
            </p:nvSpPr>
            <p:spPr bwMode="auto">
              <a:xfrm flipH="1">
                <a:off x="310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0" name="Line 389"/>
              <p:cNvSpPr>
                <a:spLocks noChangeShapeType="1"/>
              </p:cNvSpPr>
              <p:nvPr/>
            </p:nvSpPr>
            <p:spPr bwMode="auto">
              <a:xfrm>
                <a:off x="3134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2" name="Group 390"/>
            <p:cNvGrpSpPr>
              <a:grpSpLocks/>
            </p:cNvGrpSpPr>
            <p:nvPr/>
          </p:nvGrpSpPr>
          <p:grpSpPr bwMode="auto">
            <a:xfrm>
              <a:off x="1015" y="984"/>
              <a:ext cx="3684" cy="1120"/>
              <a:chOff x="1015" y="984"/>
              <a:chExt cx="3684" cy="1120"/>
            </a:xfrm>
          </p:grpSpPr>
          <p:sp>
            <p:nvSpPr>
              <p:cNvPr id="19371" name="Line 391"/>
              <p:cNvSpPr>
                <a:spLocks noChangeShapeType="1"/>
              </p:cNvSpPr>
              <p:nvPr/>
            </p:nvSpPr>
            <p:spPr bwMode="auto">
              <a:xfrm flipH="1">
                <a:off x="3115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2" name="Line 392"/>
              <p:cNvSpPr>
                <a:spLocks noChangeShapeType="1"/>
              </p:cNvSpPr>
              <p:nvPr/>
            </p:nvSpPr>
            <p:spPr bwMode="auto">
              <a:xfrm>
                <a:off x="3141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3" name="Line 393"/>
              <p:cNvSpPr>
                <a:spLocks noChangeShapeType="1"/>
              </p:cNvSpPr>
              <p:nvPr/>
            </p:nvSpPr>
            <p:spPr bwMode="auto">
              <a:xfrm flipH="1">
                <a:off x="3115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4" name="Line 394"/>
              <p:cNvSpPr>
                <a:spLocks noChangeShapeType="1"/>
              </p:cNvSpPr>
              <p:nvPr/>
            </p:nvSpPr>
            <p:spPr bwMode="auto">
              <a:xfrm>
                <a:off x="3141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5" name="Line 395"/>
              <p:cNvSpPr>
                <a:spLocks noChangeShapeType="1"/>
              </p:cNvSpPr>
              <p:nvPr/>
            </p:nvSpPr>
            <p:spPr bwMode="auto">
              <a:xfrm flipH="1">
                <a:off x="312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6" name="Line 396"/>
              <p:cNvSpPr>
                <a:spLocks noChangeShapeType="1"/>
              </p:cNvSpPr>
              <p:nvPr/>
            </p:nvSpPr>
            <p:spPr bwMode="auto">
              <a:xfrm>
                <a:off x="3141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7" name="Line 397"/>
              <p:cNvSpPr>
                <a:spLocks noChangeShapeType="1"/>
              </p:cNvSpPr>
              <p:nvPr/>
            </p:nvSpPr>
            <p:spPr bwMode="auto">
              <a:xfrm flipH="1">
                <a:off x="312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8" name="Line 398"/>
              <p:cNvSpPr>
                <a:spLocks noChangeShapeType="1"/>
              </p:cNvSpPr>
              <p:nvPr/>
            </p:nvSpPr>
            <p:spPr bwMode="auto">
              <a:xfrm>
                <a:off x="3147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9" name="Line 399"/>
              <p:cNvSpPr>
                <a:spLocks noChangeShapeType="1"/>
              </p:cNvSpPr>
              <p:nvPr/>
            </p:nvSpPr>
            <p:spPr bwMode="auto">
              <a:xfrm flipH="1">
                <a:off x="3134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0" name="Line 400"/>
              <p:cNvSpPr>
                <a:spLocks noChangeShapeType="1"/>
              </p:cNvSpPr>
              <p:nvPr/>
            </p:nvSpPr>
            <p:spPr bwMode="auto">
              <a:xfrm>
                <a:off x="3160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1" name="Line 401"/>
              <p:cNvSpPr>
                <a:spLocks noChangeShapeType="1"/>
              </p:cNvSpPr>
              <p:nvPr/>
            </p:nvSpPr>
            <p:spPr bwMode="auto">
              <a:xfrm flipH="1">
                <a:off x="314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2" name="Line 402"/>
              <p:cNvSpPr>
                <a:spLocks noChangeShapeType="1"/>
              </p:cNvSpPr>
              <p:nvPr/>
            </p:nvSpPr>
            <p:spPr bwMode="auto">
              <a:xfrm>
                <a:off x="316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3" name="Line 403"/>
              <p:cNvSpPr>
                <a:spLocks noChangeShapeType="1"/>
              </p:cNvSpPr>
              <p:nvPr/>
            </p:nvSpPr>
            <p:spPr bwMode="auto">
              <a:xfrm flipH="1">
                <a:off x="3152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4" name="Line 404"/>
              <p:cNvSpPr>
                <a:spLocks noChangeShapeType="1"/>
              </p:cNvSpPr>
              <p:nvPr/>
            </p:nvSpPr>
            <p:spPr bwMode="auto">
              <a:xfrm>
                <a:off x="3173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5" name="Line 405"/>
              <p:cNvSpPr>
                <a:spLocks noChangeShapeType="1"/>
              </p:cNvSpPr>
              <p:nvPr/>
            </p:nvSpPr>
            <p:spPr bwMode="auto">
              <a:xfrm flipH="1">
                <a:off x="319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6" name="Line 406"/>
              <p:cNvSpPr>
                <a:spLocks noChangeShapeType="1"/>
              </p:cNvSpPr>
              <p:nvPr/>
            </p:nvSpPr>
            <p:spPr bwMode="auto">
              <a:xfrm>
                <a:off x="3218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7" name="Line 407"/>
              <p:cNvSpPr>
                <a:spLocks noChangeShapeType="1"/>
              </p:cNvSpPr>
              <p:nvPr/>
            </p:nvSpPr>
            <p:spPr bwMode="auto">
              <a:xfrm flipH="1">
                <a:off x="3204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8" name="Line 408"/>
              <p:cNvSpPr>
                <a:spLocks noChangeShapeType="1"/>
              </p:cNvSpPr>
              <p:nvPr/>
            </p:nvSpPr>
            <p:spPr bwMode="auto">
              <a:xfrm>
                <a:off x="3230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9" name="Line 409"/>
              <p:cNvSpPr>
                <a:spLocks noChangeShapeType="1"/>
              </p:cNvSpPr>
              <p:nvPr/>
            </p:nvSpPr>
            <p:spPr bwMode="auto">
              <a:xfrm flipH="1">
                <a:off x="3217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0" name="Line 410"/>
              <p:cNvSpPr>
                <a:spLocks noChangeShapeType="1"/>
              </p:cNvSpPr>
              <p:nvPr/>
            </p:nvSpPr>
            <p:spPr bwMode="auto">
              <a:xfrm>
                <a:off x="3243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1" name="Line 411"/>
              <p:cNvSpPr>
                <a:spLocks noChangeShapeType="1"/>
              </p:cNvSpPr>
              <p:nvPr/>
            </p:nvSpPr>
            <p:spPr bwMode="auto">
              <a:xfrm flipH="1">
                <a:off x="3230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2" name="Line 412"/>
              <p:cNvSpPr>
                <a:spLocks noChangeShapeType="1"/>
              </p:cNvSpPr>
              <p:nvPr/>
            </p:nvSpPr>
            <p:spPr bwMode="auto">
              <a:xfrm>
                <a:off x="325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3" name="Line 413"/>
              <p:cNvSpPr>
                <a:spLocks noChangeShapeType="1"/>
              </p:cNvSpPr>
              <p:nvPr/>
            </p:nvSpPr>
            <p:spPr bwMode="auto">
              <a:xfrm flipH="1">
                <a:off x="3235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4" name="Line 414"/>
              <p:cNvSpPr>
                <a:spLocks noChangeShapeType="1"/>
              </p:cNvSpPr>
              <p:nvPr/>
            </p:nvSpPr>
            <p:spPr bwMode="auto">
              <a:xfrm>
                <a:off x="3262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5" name="Line 415"/>
              <p:cNvSpPr>
                <a:spLocks noChangeShapeType="1"/>
              </p:cNvSpPr>
              <p:nvPr/>
            </p:nvSpPr>
            <p:spPr bwMode="auto">
              <a:xfrm flipH="1">
                <a:off x="3255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6" name="Line 416"/>
              <p:cNvSpPr>
                <a:spLocks noChangeShapeType="1"/>
              </p:cNvSpPr>
              <p:nvPr/>
            </p:nvSpPr>
            <p:spPr bwMode="auto">
              <a:xfrm>
                <a:off x="3282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7" name="Line 417"/>
              <p:cNvSpPr>
                <a:spLocks noChangeShapeType="1"/>
              </p:cNvSpPr>
              <p:nvPr/>
            </p:nvSpPr>
            <p:spPr bwMode="auto">
              <a:xfrm flipH="1">
                <a:off x="3281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8" name="Line 418"/>
              <p:cNvSpPr>
                <a:spLocks noChangeShapeType="1"/>
              </p:cNvSpPr>
              <p:nvPr/>
            </p:nvSpPr>
            <p:spPr bwMode="auto">
              <a:xfrm>
                <a:off x="3301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9" name="Line 419"/>
              <p:cNvSpPr>
                <a:spLocks noChangeShapeType="1"/>
              </p:cNvSpPr>
              <p:nvPr/>
            </p:nvSpPr>
            <p:spPr bwMode="auto">
              <a:xfrm flipH="1">
                <a:off x="3300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0" name="Line 420"/>
              <p:cNvSpPr>
                <a:spLocks noChangeShapeType="1"/>
              </p:cNvSpPr>
              <p:nvPr/>
            </p:nvSpPr>
            <p:spPr bwMode="auto">
              <a:xfrm>
                <a:off x="332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1" name="Line 421"/>
              <p:cNvSpPr>
                <a:spLocks noChangeShapeType="1"/>
              </p:cNvSpPr>
              <p:nvPr/>
            </p:nvSpPr>
            <p:spPr bwMode="auto">
              <a:xfrm flipH="1">
                <a:off x="3300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2" name="Line 422"/>
              <p:cNvSpPr>
                <a:spLocks noChangeShapeType="1"/>
              </p:cNvSpPr>
              <p:nvPr/>
            </p:nvSpPr>
            <p:spPr bwMode="auto">
              <a:xfrm>
                <a:off x="332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3" name="Line 423"/>
              <p:cNvSpPr>
                <a:spLocks noChangeShapeType="1"/>
              </p:cNvSpPr>
              <p:nvPr/>
            </p:nvSpPr>
            <p:spPr bwMode="auto">
              <a:xfrm flipH="1">
                <a:off x="3326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4" name="Line 424"/>
              <p:cNvSpPr>
                <a:spLocks noChangeShapeType="1"/>
              </p:cNvSpPr>
              <p:nvPr/>
            </p:nvSpPr>
            <p:spPr bwMode="auto">
              <a:xfrm>
                <a:off x="3352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5" name="Line 425"/>
              <p:cNvSpPr>
                <a:spLocks noChangeShapeType="1"/>
              </p:cNvSpPr>
              <p:nvPr/>
            </p:nvSpPr>
            <p:spPr bwMode="auto">
              <a:xfrm flipH="1">
                <a:off x="3332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6" name="Line 426"/>
              <p:cNvSpPr>
                <a:spLocks noChangeShapeType="1"/>
              </p:cNvSpPr>
              <p:nvPr/>
            </p:nvSpPr>
            <p:spPr bwMode="auto">
              <a:xfrm>
                <a:off x="3358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7" name="Line 427"/>
              <p:cNvSpPr>
                <a:spLocks noChangeShapeType="1"/>
              </p:cNvSpPr>
              <p:nvPr/>
            </p:nvSpPr>
            <p:spPr bwMode="auto">
              <a:xfrm flipH="1">
                <a:off x="3364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8" name="Line 428"/>
              <p:cNvSpPr>
                <a:spLocks noChangeShapeType="1"/>
              </p:cNvSpPr>
              <p:nvPr/>
            </p:nvSpPr>
            <p:spPr bwMode="auto">
              <a:xfrm>
                <a:off x="3384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9" name="Line 429"/>
              <p:cNvSpPr>
                <a:spLocks noChangeShapeType="1"/>
              </p:cNvSpPr>
              <p:nvPr/>
            </p:nvSpPr>
            <p:spPr bwMode="auto">
              <a:xfrm flipH="1">
                <a:off x="3370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0" name="Line 430"/>
              <p:cNvSpPr>
                <a:spLocks noChangeShapeType="1"/>
              </p:cNvSpPr>
              <p:nvPr/>
            </p:nvSpPr>
            <p:spPr bwMode="auto">
              <a:xfrm>
                <a:off x="3396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1" name="Line 431"/>
              <p:cNvSpPr>
                <a:spLocks noChangeShapeType="1"/>
              </p:cNvSpPr>
              <p:nvPr/>
            </p:nvSpPr>
            <p:spPr bwMode="auto">
              <a:xfrm flipH="1">
                <a:off x="3396" y="13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2" name="Line 432"/>
              <p:cNvSpPr>
                <a:spLocks noChangeShapeType="1"/>
              </p:cNvSpPr>
              <p:nvPr/>
            </p:nvSpPr>
            <p:spPr bwMode="auto">
              <a:xfrm>
                <a:off x="3415" y="128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3" name="Line 433"/>
              <p:cNvSpPr>
                <a:spLocks noChangeShapeType="1"/>
              </p:cNvSpPr>
              <p:nvPr/>
            </p:nvSpPr>
            <p:spPr bwMode="auto">
              <a:xfrm flipH="1">
                <a:off x="3409" y="13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4" name="Line 434"/>
              <p:cNvSpPr>
                <a:spLocks noChangeShapeType="1"/>
              </p:cNvSpPr>
              <p:nvPr/>
            </p:nvSpPr>
            <p:spPr bwMode="auto">
              <a:xfrm>
                <a:off x="3428" y="128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5" name="Line 435"/>
              <p:cNvSpPr>
                <a:spLocks noChangeShapeType="1"/>
              </p:cNvSpPr>
              <p:nvPr/>
            </p:nvSpPr>
            <p:spPr bwMode="auto">
              <a:xfrm flipH="1">
                <a:off x="3415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6" name="Line 436"/>
              <p:cNvSpPr>
                <a:spLocks noChangeShapeType="1"/>
              </p:cNvSpPr>
              <p:nvPr/>
            </p:nvSpPr>
            <p:spPr bwMode="auto">
              <a:xfrm>
                <a:off x="3435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7" name="Line 437"/>
              <p:cNvSpPr>
                <a:spLocks noChangeShapeType="1"/>
              </p:cNvSpPr>
              <p:nvPr/>
            </p:nvSpPr>
            <p:spPr bwMode="auto">
              <a:xfrm flipH="1">
                <a:off x="3415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8" name="Line 438"/>
              <p:cNvSpPr>
                <a:spLocks noChangeShapeType="1"/>
              </p:cNvSpPr>
              <p:nvPr/>
            </p:nvSpPr>
            <p:spPr bwMode="auto">
              <a:xfrm>
                <a:off x="3441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9" name="Line 439"/>
              <p:cNvSpPr>
                <a:spLocks noChangeShapeType="1"/>
              </p:cNvSpPr>
              <p:nvPr/>
            </p:nvSpPr>
            <p:spPr bwMode="auto">
              <a:xfrm flipH="1">
                <a:off x="3466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0" name="Line 440"/>
              <p:cNvSpPr>
                <a:spLocks noChangeShapeType="1"/>
              </p:cNvSpPr>
              <p:nvPr/>
            </p:nvSpPr>
            <p:spPr bwMode="auto">
              <a:xfrm>
                <a:off x="3492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1" name="Line 441"/>
              <p:cNvSpPr>
                <a:spLocks noChangeShapeType="1"/>
              </p:cNvSpPr>
              <p:nvPr/>
            </p:nvSpPr>
            <p:spPr bwMode="auto">
              <a:xfrm flipH="1">
                <a:off x="3964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2" name="Line 442"/>
              <p:cNvSpPr>
                <a:spLocks noChangeShapeType="1"/>
              </p:cNvSpPr>
              <p:nvPr/>
            </p:nvSpPr>
            <p:spPr bwMode="auto">
              <a:xfrm>
                <a:off x="3990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3" name="Line 443"/>
              <p:cNvSpPr>
                <a:spLocks noChangeShapeType="1"/>
              </p:cNvSpPr>
              <p:nvPr/>
            </p:nvSpPr>
            <p:spPr bwMode="auto">
              <a:xfrm flipH="1">
                <a:off x="4041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4" name="Line 444"/>
              <p:cNvSpPr>
                <a:spLocks noChangeShapeType="1"/>
              </p:cNvSpPr>
              <p:nvPr/>
            </p:nvSpPr>
            <p:spPr bwMode="auto">
              <a:xfrm>
                <a:off x="4067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5" name="Line 445"/>
              <p:cNvSpPr>
                <a:spLocks noChangeShapeType="1"/>
              </p:cNvSpPr>
              <p:nvPr/>
            </p:nvSpPr>
            <p:spPr bwMode="auto">
              <a:xfrm flipH="1">
                <a:off x="4142" y="147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6" name="Line 446"/>
              <p:cNvSpPr>
                <a:spLocks noChangeShapeType="1"/>
              </p:cNvSpPr>
              <p:nvPr/>
            </p:nvSpPr>
            <p:spPr bwMode="auto">
              <a:xfrm>
                <a:off x="4162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7" name="Line 447"/>
              <p:cNvSpPr>
                <a:spLocks noChangeShapeType="1"/>
              </p:cNvSpPr>
              <p:nvPr/>
            </p:nvSpPr>
            <p:spPr bwMode="auto">
              <a:xfrm flipH="1">
                <a:off x="4245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8" name="Line 448"/>
              <p:cNvSpPr>
                <a:spLocks noChangeShapeType="1"/>
              </p:cNvSpPr>
              <p:nvPr/>
            </p:nvSpPr>
            <p:spPr bwMode="auto">
              <a:xfrm>
                <a:off x="4264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9" name="Line 449"/>
              <p:cNvSpPr>
                <a:spLocks noChangeShapeType="1"/>
              </p:cNvSpPr>
              <p:nvPr/>
            </p:nvSpPr>
            <p:spPr bwMode="auto">
              <a:xfrm flipH="1">
                <a:off x="4251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0" name="Line 450"/>
              <p:cNvSpPr>
                <a:spLocks noChangeShapeType="1"/>
              </p:cNvSpPr>
              <p:nvPr/>
            </p:nvSpPr>
            <p:spPr bwMode="auto">
              <a:xfrm>
                <a:off x="4277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1" name="Line 451"/>
              <p:cNvSpPr>
                <a:spLocks noChangeShapeType="1"/>
              </p:cNvSpPr>
              <p:nvPr/>
            </p:nvSpPr>
            <p:spPr bwMode="auto">
              <a:xfrm flipH="1">
                <a:off x="4424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2" name="Line 452"/>
              <p:cNvSpPr>
                <a:spLocks noChangeShapeType="1"/>
              </p:cNvSpPr>
              <p:nvPr/>
            </p:nvSpPr>
            <p:spPr bwMode="auto">
              <a:xfrm>
                <a:off x="4443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3" name="Line 453"/>
              <p:cNvSpPr>
                <a:spLocks noChangeShapeType="1"/>
              </p:cNvSpPr>
              <p:nvPr/>
            </p:nvSpPr>
            <p:spPr bwMode="auto">
              <a:xfrm flipH="1">
                <a:off x="4474" y="147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4" name="Line 454"/>
              <p:cNvSpPr>
                <a:spLocks noChangeShapeType="1"/>
              </p:cNvSpPr>
              <p:nvPr/>
            </p:nvSpPr>
            <p:spPr bwMode="auto">
              <a:xfrm>
                <a:off x="4494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5" name="Line 455"/>
              <p:cNvSpPr>
                <a:spLocks noChangeShapeType="1"/>
              </p:cNvSpPr>
              <p:nvPr/>
            </p:nvSpPr>
            <p:spPr bwMode="auto">
              <a:xfrm flipH="1">
                <a:off x="4507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6" name="Line 456"/>
              <p:cNvSpPr>
                <a:spLocks noChangeShapeType="1"/>
              </p:cNvSpPr>
              <p:nvPr/>
            </p:nvSpPr>
            <p:spPr bwMode="auto">
              <a:xfrm>
                <a:off x="4526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7" name="Line 457"/>
              <p:cNvSpPr>
                <a:spLocks noChangeShapeType="1"/>
              </p:cNvSpPr>
              <p:nvPr/>
            </p:nvSpPr>
            <p:spPr bwMode="auto">
              <a:xfrm flipH="1">
                <a:off x="4653" y="14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8" name="Line 458"/>
              <p:cNvSpPr>
                <a:spLocks noChangeShapeType="1"/>
              </p:cNvSpPr>
              <p:nvPr/>
            </p:nvSpPr>
            <p:spPr bwMode="auto">
              <a:xfrm>
                <a:off x="4679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9" name="Rectangle 459"/>
              <p:cNvSpPr>
                <a:spLocks noChangeArrowheads="1"/>
              </p:cNvSpPr>
              <p:nvPr/>
            </p:nvSpPr>
            <p:spPr bwMode="auto">
              <a:xfrm>
                <a:off x="1015" y="984"/>
                <a:ext cx="57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0" name="Rectangle 460"/>
              <p:cNvSpPr>
                <a:spLocks noChangeArrowheads="1"/>
              </p:cNvSpPr>
              <p:nvPr/>
            </p:nvSpPr>
            <p:spPr bwMode="auto">
              <a:xfrm>
                <a:off x="1111" y="997"/>
                <a:ext cx="57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1" name="Rectangle 461"/>
              <p:cNvSpPr>
                <a:spLocks noChangeArrowheads="1"/>
              </p:cNvSpPr>
              <p:nvPr/>
            </p:nvSpPr>
            <p:spPr bwMode="auto">
              <a:xfrm>
                <a:off x="1213" y="1011"/>
                <a:ext cx="13" cy="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2" name="Rectangle 462"/>
              <p:cNvSpPr>
                <a:spLocks noChangeArrowheads="1"/>
              </p:cNvSpPr>
              <p:nvPr/>
            </p:nvSpPr>
            <p:spPr bwMode="auto">
              <a:xfrm>
                <a:off x="1220" y="1011"/>
                <a:ext cx="57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3" name="Rectangle 463"/>
              <p:cNvSpPr>
                <a:spLocks noChangeArrowheads="1"/>
              </p:cNvSpPr>
              <p:nvPr/>
            </p:nvSpPr>
            <p:spPr bwMode="auto">
              <a:xfrm>
                <a:off x="1271" y="1024"/>
                <a:ext cx="13" cy="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4" name="Rectangle 464"/>
              <p:cNvSpPr>
                <a:spLocks noChangeArrowheads="1"/>
              </p:cNvSpPr>
              <p:nvPr/>
            </p:nvSpPr>
            <p:spPr bwMode="auto">
              <a:xfrm>
                <a:off x="1360" y="1024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5" name="Rectangle 465"/>
              <p:cNvSpPr>
                <a:spLocks noChangeArrowheads="1"/>
              </p:cNvSpPr>
              <p:nvPr/>
            </p:nvSpPr>
            <p:spPr bwMode="auto">
              <a:xfrm>
                <a:off x="1386" y="1038"/>
                <a:ext cx="13" cy="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6" name="Rectangle 466"/>
              <p:cNvSpPr>
                <a:spLocks noChangeArrowheads="1"/>
              </p:cNvSpPr>
              <p:nvPr/>
            </p:nvSpPr>
            <p:spPr bwMode="auto">
              <a:xfrm>
                <a:off x="1392" y="1038"/>
                <a:ext cx="6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7" name="Rectangle 467"/>
              <p:cNvSpPr>
                <a:spLocks noChangeArrowheads="1"/>
              </p:cNvSpPr>
              <p:nvPr/>
            </p:nvSpPr>
            <p:spPr bwMode="auto">
              <a:xfrm>
                <a:off x="1443" y="1052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8" name="Rectangle 468"/>
              <p:cNvSpPr>
                <a:spLocks noChangeArrowheads="1"/>
              </p:cNvSpPr>
              <p:nvPr/>
            </p:nvSpPr>
            <p:spPr bwMode="auto">
              <a:xfrm>
                <a:off x="1545" y="1052"/>
                <a:ext cx="38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49" name="Rectangle 469"/>
              <p:cNvSpPr>
                <a:spLocks noChangeArrowheads="1"/>
              </p:cNvSpPr>
              <p:nvPr/>
            </p:nvSpPr>
            <p:spPr bwMode="auto">
              <a:xfrm>
                <a:off x="1577" y="1066"/>
                <a:ext cx="13" cy="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0" name="Rectangle 470"/>
              <p:cNvSpPr>
                <a:spLocks noChangeArrowheads="1"/>
              </p:cNvSpPr>
              <p:nvPr/>
            </p:nvSpPr>
            <p:spPr bwMode="auto">
              <a:xfrm>
                <a:off x="1584" y="1066"/>
                <a:ext cx="6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1" name="Rectangle 471"/>
              <p:cNvSpPr>
                <a:spLocks noChangeArrowheads="1"/>
              </p:cNvSpPr>
              <p:nvPr/>
            </p:nvSpPr>
            <p:spPr bwMode="auto">
              <a:xfrm>
                <a:off x="1635" y="1079"/>
                <a:ext cx="13" cy="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2" name="Rectangle 472"/>
              <p:cNvSpPr>
                <a:spLocks noChangeArrowheads="1"/>
              </p:cNvSpPr>
              <p:nvPr/>
            </p:nvSpPr>
            <p:spPr bwMode="auto">
              <a:xfrm>
                <a:off x="1641" y="1079"/>
                <a:ext cx="70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3" name="Rectangle 473"/>
              <p:cNvSpPr>
                <a:spLocks noChangeArrowheads="1"/>
              </p:cNvSpPr>
              <p:nvPr/>
            </p:nvSpPr>
            <p:spPr bwMode="auto">
              <a:xfrm>
                <a:off x="1762" y="1079"/>
                <a:ext cx="6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4" name="Rectangle 474"/>
              <p:cNvSpPr>
                <a:spLocks noChangeArrowheads="1"/>
              </p:cNvSpPr>
              <p:nvPr/>
            </p:nvSpPr>
            <p:spPr bwMode="auto">
              <a:xfrm>
                <a:off x="1762" y="1093"/>
                <a:ext cx="12" cy="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5" name="Rectangle 475"/>
              <p:cNvSpPr>
                <a:spLocks noChangeArrowheads="1"/>
              </p:cNvSpPr>
              <p:nvPr/>
            </p:nvSpPr>
            <p:spPr bwMode="auto">
              <a:xfrm>
                <a:off x="1769" y="1093"/>
                <a:ext cx="19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6" name="Rectangle 476"/>
              <p:cNvSpPr>
                <a:spLocks noChangeArrowheads="1"/>
              </p:cNvSpPr>
              <p:nvPr/>
            </p:nvSpPr>
            <p:spPr bwMode="auto">
              <a:xfrm>
                <a:off x="1781" y="1107"/>
                <a:ext cx="13" cy="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7" name="Rectangle 477"/>
              <p:cNvSpPr>
                <a:spLocks noChangeArrowheads="1"/>
              </p:cNvSpPr>
              <p:nvPr/>
            </p:nvSpPr>
            <p:spPr bwMode="auto">
              <a:xfrm>
                <a:off x="1788" y="1107"/>
                <a:ext cx="6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8" name="Rectangle 478"/>
              <p:cNvSpPr>
                <a:spLocks noChangeArrowheads="1"/>
              </p:cNvSpPr>
              <p:nvPr/>
            </p:nvSpPr>
            <p:spPr bwMode="auto">
              <a:xfrm>
                <a:off x="1813" y="1147"/>
                <a:ext cx="13" cy="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59" name="Rectangle 479"/>
              <p:cNvSpPr>
                <a:spLocks noChangeArrowheads="1"/>
              </p:cNvSpPr>
              <p:nvPr/>
            </p:nvSpPr>
            <p:spPr bwMode="auto">
              <a:xfrm>
                <a:off x="1820" y="1134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0" name="Rectangle 480"/>
              <p:cNvSpPr>
                <a:spLocks noChangeArrowheads="1"/>
              </p:cNvSpPr>
              <p:nvPr/>
            </p:nvSpPr>
            <p:spPr bwMode="auto">
              <a:xfrm>
                <a:off x="1864" y="1147"/>
                <a:ext cx="13" cy="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1" name="Rectangle 481"/>
              <p:cNvSpPr>
                <a:spLocks noChangeArrowheads="1"/>
              </p:cNvSpPr>
              <p:nvPr/>
            </p:nvSpPr>
            <p:spPr bwMode="auto">
              <a:xfrm>
                <a:off x="1871" y="1147"/>
                <a:ext cx="6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2" name="Rectangle 482"/>
              <p:cNvSpPr>
                <a:spLocks noChangeArrowheads="1"/>
              </p:cNvSpPr>
              <p:nvPr/>
            </p:nvSpPr>
            <p:spPr bwMode="auto">
              <a:xfrm>
                <a:off x="1871" y="1161"/>
                <a:ext cx="13" cy="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3" name="Rectangle 483"/>
              <p:cNvSpPr>
                <a:spLocks noChangeArrowheads="1"/>
              </p:cNvSpPr>
              <p:nvPr/>
            </p:nvSpPr>
            <p:spPr bwMode="auto">
              <a:xfrm>
                <a:off x="1935" y="1189"/>
                <a:ext cx="38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4" name="Rectangle 484"/>
              <p:cNvSpPr>
                <a:spLocks noChangeArrowheads="1"/>
              </p:cNvSpPr>
              <p:nvPr/>
            </p:nvSpPr>
            <p:spPr bwMode="auto">
              <a:xfrm>
                <a:off x="1967" y="1202"/>
                <a:ext cx="13" cy="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5" name="Rectangle 485"/>
              <p:cNvSpPr>
                <a:spLocks noChangeArrowheads="1"/>
              </p:cNvSpPr>
              <p:nvPr/>
            </p:nvSpPr>
            <p:spPr bwMode="auto">
              <a:xfrm>
                <a:off x="2037" y="1216"/>
                <a:ext cx="38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6" name="Rectangle 486"/>
              <p:cNvSpPr>
                <a:spLocks noChangeArrowheads="1"/>
              </p:cNvSpPr>
              <p:nvPr/>
            </p:nvSpPr>
            <p:spPr bwMode="auto">
              <a:xfrm>
                <a:off x="2069" y="1230"/>
                <a:ext cx="12" cy="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7" name="Rectangle 487"/>
              <p:cNvSpPr>
                <a:spLocks noChangeArrowheads="1"/>
              </p:cNvSpPr>
              <p:nvPr/>
            </p:nvSpPr>
            <p:spPr bwMode="auto">
              <a:xfrm>
                <a:off x="2132" y="1271"/>
                <a:ext cx="13" cy="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8" name="Rectangle 488"/>
              <p:cNvSpPr>
                <a:spLocks noChangeArrowheads="1"/>
              </p:cNvSpPr>
              <p:nvPr/>
            </p:nvSpPr>
            <p:spPr bwMode="auto">
              <a:xfrm>
                <a:off x="2139" y="1257"/>
                <a:ext cx="38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69" name="Rectangle 489"/>
              <p:cNvSpPr>
                <a:spLocks noChangeArrowheads="1"/>
              </p:cNvSpPr>
              <p:nvPr/>
            </p:nvSpPr>
            <p:spPr bwMode="auto">
              <a:xfrm>
                <a:off x="2171" y="1271"/>
                <a:ext cx="13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0" name="Rectangle 490"/>
              <p:cNvSpPr>
                <a:spLocks noChangeArrowheads="1"/>
              </p:cNvSpPr>
              <p:nvPr/>
            </p:nvSpPr>
            <p:spPr bwMode="auto">
              <a:xfrm>
                <a:off x="2177" y="1284"/>
                <a:ext cx="19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1" name="Rectangle 491"/>
              <p:cNvSpPr>
                <a:spLocks noChangeArrowheads="1"/>
              </p:cNvSpPr>
              <p:nvPr/>
            </p:nvSpPr>
            <p:spPr bwMode="auto">
              <a:xfrm>
                <a:off x="2254" y="1284"/>
                <a:ext cx="6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2" name="Rectangle 492"/>
              <p:cNvSpPr>
                <a:spLocks noChangeArrowheads="1"/>
              </p:cNvSpPr>
              <p:nvPr/>
            </p:nvSpPr>
            <p:spPr bwMode="auto">
              <a:xfrm>
                <a:off x="2254" y="1298"/>
                <a:ext cx="13" cy="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3" name="Rectangle 493"/>
              <p:cNvSpPr>
                <a:spLocks noChangeArrowheads="1"/>
              </p:cNvSpPr>
              <p:nvPr/>
            </p:nvSpPr>
            <p:spPr bwMode="auto">
              <a:xfrm>
                <a:off x="2260" y="1298"/>
                <a:ext cx="25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4" name="Rectangle 494"/>
              <p:cNvSpPr>
                <a:spLocks noChangeArrowheads="1"/>
              </p:cNvSpPr>
              <p:nvPr/>
            </p:nvSpPr>
            <p:spPr bwMode="auto">
              <a:xfrm>
                <a:off x="2337" y="1298"/>
                <a:ext cx="44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5" name="Rectangle 495"/>
              <p:cNvSpPr>
                <a:spLocks noChangeArrowheads="1"/>
              </p:cNvSpPr>
              <p:nvPr/>
            </p:nvSpPr>
            <p:spPr bwMode="auto">
              <a:xfrm>
                <a:off x="2375" y="1312"/>
                <a:ext cx="12" cy="1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6" name="Rectangle 496"/>
              <p:cNvSpPr>
                <a:spLocks noChangeArrowheads="1"/>
              </p:cNvSpPr>
              <p:nvPr/>
            </p:nvSpPr>
            <p:spPr bwMode="auto">
              <a:xfrm>
                <a:off x="2452" y="1325"/>
                <a:ext cx="25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7" name="Rectangle 497"/>
              <p:cNvSpPr>
                <a:spLocks noChangeArrowheads="1"/>
              </p:cNvSpPr>
              <p:nvPr/>
            </p:nvSpPr>
            <p:spPr bwMode="auto">
              <a:xfrm>
                <a:off x="2471" y="1339"/>
                <a:ext cx="13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8" name="Rectangle 498"/>
              <p:cNvSpPr>
                <a:spLocks noChangeArrowheads="1"/>
              </p:cNvSpPr>
              <p:nvPr/>
            </p:nvSpPr>
            <p:spPr bwMode="auto">
              <a:xfrm>
                <a:off x="2535" y="1380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79" name="Rectangle 499"/>
              <p:cNvSpPr>
                <a:spLocks noChangeArrowheads="1"/>
              </p:cNvSpPr>
              <p:nvPr/>
            </p:nvSpPr>
            <p:spPr bwMode="auto">
              <a:xfrm>
                <a:off x="2643" y="138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0" name="Rectangle 500"/>
              <p:cNvSpPr>
                <a:spLocks noChangeArrowheads="1"/>
              </p:cNvSpPr>
              <p:nvPr/>
            </p:nvSpPr>
            <p:spPr bwMode="auto">
              <a:xfrm>
                <a:off x="2669" y="1394"/>
                <a:ext cx="13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1" name="Rectangle 501"/>
              <p:cNvSpPr>
                <a:spLocks noChangeArrowheads="1"/>
              </p:cNvSpPr>
              <p:nvPr/>
            </p:nvSpPr>
            <p:spPr bwMode="auto">
              <a:xfrm>
                <a:off x="2745" y="140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2" name="Rectangle 502"/>
              <p:cNvSpPr>
                <a:spLocks noChangeArrowheads="1"/>
              </p:cNvSpPr>
              <p:nvPr/>
            </p:nvSpPr>
            <p:spPr bwMode="auto">
              <a:xfrm>
                <a:off x="2771" y="1421"/>
                <a:ext cx="13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3" name="Rectangle 503"/>
              <p:cNvSpPr>
                <a:spLocks noChangeArrowheads="1"/>
              </p:cNvSpPr>
              <p:nvPr/>
            </p:nvSpPr>
            <p:spPr bwMode="auto">
              <a:xfrm>
                <a:off x="2847" y="1449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4" name="Rectangle 504"/>
              <p:cNvSpPr>
                <a:spLocks noChangeArrowheads="1"/>
              </p:cNvSpPr>
              <p:nvPr/>
            </p:nvSpPr>
            <p:spPr bwMode="auto">
              <a:xfrm>
                <a:off x="2956" y="1449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5" name="Rectangle 505"/>
              <p:cNvSpPr>
                <a:spLocks noChangeArrowheads="1"/>
              </p:cNvSpPr>
              <p:nvPr/>
            </p:nvSpPr>
            <p:spPr bwMode="auto">
              <a:xfrm>
                <a:off x="3045" y="1475"/>
                <a:ext cx="13" cy="4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6" name="Rectangle 506"/>
              <p:cNvSpPr>
                <a:spLocks noChangeArrowheads="1"/>
              </p:cNvSpPr>
              <p:nvPr/>
            </p:nvSpPr>
            <p:spPr bwMode="auto">
              <a:xfrm>
                <a:off x="3052" y="1503"/>
                <a:ext cx="13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7" name="Rectangle 507"/>
              <p:cNvSpPr>
                <a:spLocks noChangeArrowheads="1"/>
              </p:cNvSpPr>
              <p:nvPr/>
            </p:nvSpPr>
            <p:spPr bwMode="auto">
              <a:xfrm>
                <a:off x="3058" y="1517"/>
                <a:ext cx="12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8" name="Rectangle 508"/>
              <p:cNvSpPr>
                <a:spLocks noChangeArrowheads="1"/>
              </p:cNvSpPr>
              <p:nvPr/>
            </p:nvSpPr>
            <p:spPr bwMode="auto">
              <a:xfrm>
                <a:off x="3116" y="1558"/>
                <a:ext cx="6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89" name="Rectangle 509"/>
              <p:cNvSpPr>
                <a:spLocks noChangeArrowheads="1"/>
              </p:cNvSpPr>
              <p:nvPr/>
            </p:nvSpPr>
            <p:spPr bwMode="auto">
              <a:xfrm>
                <a:off x="3116" y="1572"/>
                <a:ext cx="13" cy="5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0" name="Rectangle 510"/>
              <p:cNvSpPr>
                <a:spLocks noChangeArrowheads="1"/>
              </p:cNvSpPr>
              <p:nvPr/>
            </p:nvSpPr>
            <p:spPr bwMode="auto">
              <a:xfrm>
                <a:off x="3154" y="1667"/>
                <a:ext cx="13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1" name="Rectangle 511"/>
              <p:cNvSpPr>
                <a:spLocks noChangeArrowheads="1"/>
              </p:cNvSpPr>
              <p:nvPr/>
            </p:nvSpPr>
            <p:spPr bwMode="auto">
              <a:xfrm>
                <a:off x="3160" y="1681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2" name="Rectangle 512"/>
              <p:cNvSpPr>
                <a:spLocks noChangeArrowheads="1"/>
              </p:cNvSpPr>
              <p:nvPr/>
            </p:nvSpPr>
            <p:spPr bwMode="auto">
              <a:xfrm>
                <a:off x="3186" y="1694"/>
                <a:ext cx="13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3" name="Rectangle 513"/>
              <p:cNvSpPr>
                <a:spLocks noChangeArrowheads="1"/>
              </p:cNvSpPr>
              <p:nvPr/>
            </p:nvSpPr>
            <p:spPr bwMode="auto">
              <a:xfrm>
                <a:off x="3224" y="1763"/>
                <a:ext cx="45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4" name="Rectangle 514"/>
              <p:cNvSpPr>
                <a:spLocks noChangeArrowheads="1"/>
              </p:cNvSpPr>
              <p:nvPr/>
            </p:nvSpPr>
            <p:spPr bwMode="auto">
              <a:xfrm>
                <a:off x="3262" y="1777"/>
                <a:ext cx="13" cy="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5" name="Rectangle 515"/>
              <p:cNvSpPr>
                <a:spLocks noChangeArrowheads="1"/>
              </p:cNvSpPr>
              <p:nvPr/>
            </p:nvSpPr>
            <p:spPr bwMode="auto">
              <a:xfrm>
                <a:off x="3282" y="1831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6" name="Rectangle 516"/>
              <p:cNvSpPr>
                <a:spLocks noChangeArrowheads="1"/>
              </p:cNvSpPr>
              <p:nvPr/>
            </p:nvSpPr>
            <p:spPr bwMode="auto">
              <a:xfrm>
                <a:off x="3390" y="1831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7" name="Rectangle 517"/>
              <p:cNvSpPr>
                <a:spLocks noChangeArrowheads="1"/>
              </p:cNvSpPr>
              <p:nvPr/>
            </p:nvSpPr>
            <p:spPr bwMode="auto">
              <a:xfrm>
                <a:off x="3498" y="1831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8" name="Rectangle 518"/>
              <p:cNvSpPr>
                <a:spLocks noChangeArrowheads="1"/>
              </p:cNvSpPr>
              <p:nvPr/>
            </p:nvSpPr>
            <p:spPr bwMode="auto">
              <a:xfrm>
                <a:off x="3607" y="1831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499" name="Rectangle 519"/>
              <p:cNvSpPr>
                <a:spLocks noChangeArrowheads="1"/>
              </p:cNvSpPr>
              <p:nvPr/>
            </p:nvSpPr>
            <p:spPr bwMode="auto">
              <a:xfrm>
                <a:off x="3677" y="1886"/>
                <a:ext cx="13" cy="8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0" name="Rectangle 520"/>
              <p:cNvSpPr>
                <a:spLocks noChangeArrowheads="1"/>
              </p:cNvSpPr>
              <p:nvPr/>
            </p:nvSpPr>
            <p:spPr bwMode="auto">
              <a:xfrm>
                <a:off x="3677" y="2050"/>
                <a:ext cx="13" cy="4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1" name="Rectangle 521"/>
              <p:cNvSpPr>
                <a:spLocks noChangeArrowheads="1"/>
              </p:cNvSpPr>
              <p:nvPr/>
            </p:nvSpPr>
            <p:spPr bwMode="auto">
              <a:xfrm>
                <a:off x="3683" y="2077"/>
                <a:ext cx="38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2" name="Rectangle 522"/>
              <p:cNvSpPr>
                <a:spLocks noChangeArrowheads="1"/>
              </p:cNvSpPr>
              <p:nvPr/>
            </p:nvSpPr>
            <p:spPr bwMode="auto">
              <a:xfrm>
                <a:off x="3779" y="2077"/>
                <a:ext cx="51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3" name="Rectangle 523"/>
              <p:cNvSpPr>
                <a:spLocks noChangeArrowheads="1"/>
              </p:cNvSpPr>
              <p:nvPr/>
            </p:nvSpPr>
            <p:spPr bwMode="auto">
              <a:xfrm>
                <a:off x="3882" y="2077"/>
                <a:ext cx="57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4" name="Rectangle 524"/>
              <p:cNvSpPr>
                <a:spLocks noChangeArrowheads="1"/>
              </p:cNvSpPr>
              <p:nvPr/>
            </p:nvSpPr>
            <p:spPr bwMode="auto">
              <a:xfrm>
                <a:off x="3990" y="2077"/>
                <a:ext cx="58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5" name="Rectangle 525"/>
              <p:cNvSpPr>
                <a:spLocks noChangeArrowheads="1"/>
              </p:cNvSpPr>
              <p:nvPr/>
            </p:nvSpPr>
            <p:spPr bwMode="auto">
              <a:xfrm>
                <a:off x="4098" y="2077"/>
                <a:ext cx="57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6" name="Rectangle 526"/>
              <p:cNvSpPr>
                <a:spLocks noChangeArrowheads="1"/>
              </p:cNvSpPr>
              <p:nvPr/>
            </p:nvSpPr>
            <p:spPr bwMode="auto">
              <a:xfrm>
                <a:off x="4207" y="2077"/>
                <a:ext cx="19" cy="2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507" name="Line 527"/>
              <p:cNvSpPr>
                <a:spLocks noChangeShapeType="1"/>
              </p:cNvSpPr>
              <p:nvPr/>
            </p:nvSpPr>
            <p:spPr bwMode="auto">
              <a:xfrm flipH="1">
                <a:off x="1194" y="102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Line 528"/>
              <p:cNvSpPr>
                <a:spLocks noChangeShapeType="1"/>
              </p:cNvSpPr>
              <p:nvPr/>
            </p:nvSpPr>
            <p:spPr bwMode="auto">
              <a:xfrm>
                <a:off x="1220" y="98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Line 529"/>
              <p:cNvSpPr>
                <a:spLocks noChangeShapeType="1"/>
              </p:cNvSpPr>
              <p:nvPr/>
            </p:nvSpPr>
            <p:spPr bwMode="auto">
              <a:xfrm flipH="1">
                <a:off x="1219" y="102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Line 530"/>
              <p:cNvSpPr>
                <a:spLocks noChangeShapeType="1"/>
              </p:cNvSpPr>
              <p:nvPr/>
            </p:nvSpPr>
            <p:spPr bwMode="auto">
              <a:xfrm>
                <a:off x="1245" y="98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Line 531"/>
              <p:cNvSpPr>
                <a:spLocks noChangeShapeType="1"/>
              </p:cNvSpPr>
              <p:nvPr/>
            </p:nvSpPr>
            <p:spPr bwMode="auto">
              <a:xfrm flipH="1">
                <a:off x="1302" y="103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Line 532"/>
              <p:cNvSpPr>
                <a:spLocks noChangeShapeType="1"/>
              </p:cNvSpPr>
              <p:nvPr/>
            </p:nvSpPr>
            <p:spPr bwMode="auto">
              <a:xfrm>
                <a:off x="1328" y="997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Line 533"/>
              <p:cNvSpPr>
                <a:spLocks noChangeShapeType="1"/>
              </p:cNvSpPr>
              <p:nvPr/>
            </p:nvSpPr>
            <p:spPr bwMode="auto">
              <a:xfrm flipH="1">
                <a:off x="1360" y="103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Line 534"/>
              <p:cNvSpPr>
                <a:spLocks noChangeShapeType="1"/>
              </p:cNvSpPr>
              <p:nvPr/>
            </p:nvSpPr>
            <p:spPr bwMode="auto">
              <a:xfrm>
                <a:off x="1386" y="997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Line 535"/>
              <p:cNvSpPr>
                <a:spLocks noChangeShapeType="1"/>
              </p:cNvSpPr>
              <p:nvPr/>
            </p:nvSpPr>
            <p:spPr bwMode="auto">
              <a:xfrm flipH="1">
                <a:off x="1576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Line 536"/>
              <p:cNvSpPr>
                <a:spLocks noChangeShapeType="1"/>
              </p:cNvSpPr>
              <p:nvPr/>
            </p:nvSpPr>
            <p:spPr bwMode="auto">
              <a:xfrm>
                <a:off x="1603" y="103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Line 537"/>
              <p:cNvSpPr>
                <a:spLocks noChangeShapeType="1"/>
              </p:cNvSpPr>
              <p:nvPr/>
            </p:nvSpPr>
            <p:spPr bwMode="auto">
              <a:xfrm flipH="1">
                <a:off x="1698" y="109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8" name="Line 538"/>
              <p:cNvSpPr>
                <a:spLocks noChangeShapeType="1"/>
              </p:cNvSpPr>
              <p:nvPr/>
            </p:nvSpPr>
            <p:spPr bwMode="auto">
              <a:xfrm>
                <a:off x="1724" y="105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Line 539"/>
              <p:cNvSpPr>
                <a:spLocks noChangeShapeType="1"/>
              </p:cNvSpPr>
              <p:nvPr/>
            </p:nvSpPr>
            <p:spPr bwMode="auto">
              <a:xfrm flipH="1">
                <a:off x="1736" y="109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Line 540"/>
              <p:cNvSpPr>
                <a:spLocks noChangeShapeType="1"/>
              </p:cNvSpPr>
              <p:nvPr/>
            </p:nvSpPr>
            <p:spPr bwMode="auto">
              <a:xfrm>
                <a:off x="1762" y="105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Line 541"/>
              <p:cNvSpPr>
                <a:spLocks noChangeShapeType="1"/>
              </p:cNvSpPr>
              <p:nvPr/>
            </p:nvSpPr>
            <p:spPr bwMode="auto">
              <a:xfrm flipH="1">
                <a:off x="1755" y="110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Line 542"/>
              <p:cNvSpPr>
                <a:spLocks noChangeShapeType="1"/>
              </p:cNvSpPr>
              <p:nvPr/>
            </p:nvSpPr>
            <p:spPr bwMode="auto">
              <a:xfrm>
                <a:off x="1775" y="106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Line 543"/>
              <p:cNvSpPr>
                <a:spLocks noChangeShapeType="1"/>
              </p:cNvSpPr>
              <p:nvPr/>
            </p:nvSpPr>
            <p:spPr bwMode="auto">
              <a:xfrm flipH="1">
                <a:off x="1755" y="110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Line 544"/>
              <p:cNvSpPr>
                <a:spLocks noChangeShapeType="1"/>
              </p:cNvSpPr>
              <p:nvPr/>
            </p:nvSpPr>
            <p:spPr bwMode="auto">
              <a:xfrm>
                <a:off x="1781" y="106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Line 545"/>
              <p:cNvSpPr>
                <a:spLocks noChangeShapeType="1"/>
              </p:cNvSpPr>
              <p:nvPr/>
            </p:nvSpPr>
            <p:spPr bwMode="auto">
              <a:xfrm flipH="1">
                <a:off x="1762" y="110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Line 546"/>
              <p:cNvSpPr>
                <a:spLocks noChangeShapeType="1"/>
              </p:cNvSpPr>
              <p:nvPr/>
            </p:nvSpPr>
            <p:spPr bwMode="auto">
              <a:xfrm>
                <a:off x="1788" y="106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Line 547"/>
              <p:cNvSpPr>
                <a:spLocks noChangeShapeType="1"/>
              </p:cNvSpPr>
              <p:nvPr/>
            </p:nvSpPr>
            <p:spPr bwMode="auto">
              <a:xfrm flipH="1">
                <a:off x="1768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8" name="Line 548"/>
              <p:cNvSpPr>
                <a:spLocks noChangeShapeType="1"/>
              </p:cNvSpPr>
              <p:nvPr/>
            </p:nvSpPr>
            <p:spPr bwMode="auto">
              <a:xfrm>
                <a:off x="1788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Line 549"/>
              <p:cNvSpPr>
                <a:spLocks noChangeShapeType="1"/>
              </p:cNvSpPr>
              <p:nvPr/>
            </p:nvSpPr>
            <p:spPr bwMode="auto">
              <a:xfrm flipH="1">
                <a:off x="1768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Line 550"/>
              <p:cNvSpPr>
                <a:spLocks noChangeShapeType="1"/>
              </p:cNvSpPr>
              <p:nvPr/>
            </p:nvSpPr>
            <p:spPr bwMode="auto">
              <a:xfrm>
                <a:off x="1788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Line 551"/>
              <p:cNvSpPr>
                <a:spLocks noChangeShapeType="1"/>
              </p:cNvSpPr>
              <p:nvPr/>
            </p:nvSpPr>
            <p:spPr bwMode="auto">
              <a:xfrm flipH="1">
                <a:off x="1768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Line 552"/>
              <p:cNvSpPr>
                <a:spLocks noChangeShapeType="1"/>
              </p:cNvSpPr>
              <p:nvPr/>
            </p:nvSpPr>
            <p:spPr bwMode="auto">
              <a:xfrm>
                <a:off x="1794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3" name="Line 553"/>
              <p:cNvSpPr>
                <a:spLocks noChangeShapeType="1"/>
              </p:cNvSpPr>
              <p:nvPr/>
            </p:nvSpPr>
            <p:spPr bwMode="auto">
              <a:xfrm flipH="1">
                <a:off x="1773" y="1120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554"/>
              <p:cNvSpPr>
                <a:spLocks noChangeShapeType="1"/>
              </p:cNvSpPr>
              <p:nvPr/>
            </p:nvSpPr>
            <p:spPr bwMode="auto">
              <a:xfrm>
                <a:off x="1801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5" name="Line 555"/>
              <p:cNvSpPr>
                <a:spLocks noChangeShapeType="1"/>
              </p:cNvSpPr>
              <p:nvPr/>
            </p:nvSpPr>
            <p:spPr bwMode="auto">
              <a:xfrm flipH="1">
                <a:off x="1781" y="112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556"/>
              <p:cNvSpPr>
                <a:spLocks noChangeShapeType="1"/>
              </p:cNvSpPr>
              <p:nvPr/>
            </p:nvSpPr>
            <p:spPr bwMode="auto">
              <a:xfrm>
                <a:off x="1801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7" name="Line 557"/>
              <p:cNvSpPr>
                <a:spLocks noChangeShapeType="1"/>
              </p:cNvSpPr>
              <p:nvPr/>
            </p:nvSpPr>
            <p:spPr bwMode="auto">
              <a:xfrm flipH="1">
                <a:off x="1786" y="1134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558"/>
              <p:cNvSpPr>
                <a:spLocks noChangeShapeType="1"/>
              </p:cNvSpPr>
              <p:nvPr/>
            </p:nvSpPr>
            <p:spPr bwMode="auto">
              <a:xfrm>
                <a:off x="1813" y="109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Line 559"/>
              <p:cNvSpPr>
                <a:spLocks noChangeShapeType="1"/>
              </p:cNvSpPr>
              <p:nvPr/>
            </p:nvSpPr>
            <p:spPr bwMode="auto">
              <a:xfrm flipH="1">
                <a:off x="1786" y="1134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560"/>
              <p:cNvSpPr>
                <a:spLocks noChangeShapeType="1"/>
              </p:cNvSpPr>
              <p:nvPr/>
            </p:nvSpPr>
            <p:spPr bwMode="auto">
              <a:xfrm>
                <a:off x="1813" y="109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1" name="Line 561"/>
              <p:cNvSpPr>
                <a:spLocks noChangeShapeType="1"/>
              </p:cNvSpPr>
              <p:nvPr/>
            </p:nvSpPr>
            <p:spPr bwMode="auto">
              <a:xfrm flipH="1">
                <a:off x="1800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562"/>
              <p:cNvSpPr>
                <a:spLocks noChangeShapeType="1"/>
              </p:cNvSpPr>
              <p:nvPr/>
            </p:nvSpPr>
            <p:spPr bwMode="auto">
              <a:xfrm>
                <a:off x="1826" y="110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Line 563"/>
              <p:cNvSpPr>
                <a:spLocks noChangeShapeType="1"/>
              </p:cNvSpPr>
              <p:nvPr/>
            </p:nvSpPr>
            <p:spPr bwMode="auto">
              <a:xfrm flipH="1">
                <a:off x="1800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564"/>
              <p:cNvSpPr>
                <a:spLocks noChangeShapeType="1"/>
              </p:cNvSpPr>
              <p:nvPr/>
            </p:nvSpPr>
            <p:spPr bwMode="auto">
              <a:xfrm>
                <a:off x="1826" y="110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Line 565"/>
              <p:cNvSpPr>
                <a:spLocks noChangeShapeType="1"/>
              </p:cNvSpPr>
              <p:nvPr/>
            </p:nvSpPr>
            <p:spPr bwMode="auto">
              <a:xfrm flipH="1">
                <a:off x="1813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566"/>
              <p:cNvSpPr>
                <a:spLocks noChangeShapeType="1"/>
              </p:cNvSpPr>
              <p:nvPr/>
            </p:nvSpPr>
            <p:spPr bwMode="auto">
              <a:xfrm>
                <a:off x="1833" y="110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Line 567"/>
              <p:cNvSpPr>
                <a:spLocks noChangeShapeType="1"/>
              </p:cNvSpPr>
              <p:nvPr/>
            </p:nvSpPr>
            <p:spPr bwMode="auto">
              <a:xfrm flipH="1">
                <a:off x="1813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568"/>
              <p:cNvSpPr>
                <a:spLocks noChangeShapeType="1"/>
              </p:cNvSpPr>
              <p:nvPr/>
            </p:nvSpPr>
            <p:spPr bwMode="auto">
              <a:xfrm>
                <a:off x="1839" y="110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Line 569"/>
              <p:cNvSpPr>
                <a:spLocks noChangeShapeType="1"/>
              </p:cNvSpPr>
              <p:nvPr/>
            </p:nvSpPr>
            <p:spPr bwMode="auto">
              <a:xfrm flipH="1">
                <a:off x="1819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570"/>
              <p:cNvSpPr>
                <a:spLocks noChangeShapeType="1"/>
              </p:cNvSpPr>
              <p:nvPr/>
            </p:nvSpPr>
            <p:spPr bwMode="auto">
              <a:xfrm>
                <a:off x="1839" y="110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Line 571"/>
              <p:cNvSpPr>
                <a:spLocks noChangeShapeType="1"/>
              </p:cNvSpPr>
              <p:nvPr/>
            </p:nvSpPr>
            <p:spPr bwMode="auto">
              <a:xfrm flipH="1">
                <a:off x="1825" y="114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572"/>
              <p:cNvSpPr>
                <a:spLocks noChangeShapeType="1"/>
              </p:cNvSpPr>
              <p:nvPr/>
            </p:nvSpPr>
            <p:spPr bwMode="auto">
              <a:xfrm>
                <a:off x="1852" y="110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Line 573"/>
              <p:cNvSpPr>
                <a:spLocks noChangeShapeType="1"/>
              </p:cNvSpPr>
              <p:nvPr/>
            </p:nvSpPr>
            <p:spPr bwMode="auto">
              <a:xfrm flipH="1">
                <a:off x="1851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574"/>
              <p:cNvSpPr>
                <a:spLocks noChangeShapeType="1"/>
              </p:cNvSpPr>
              <p:nvPr/>
            </p:nvSpPr>
            <p:spPr bwMode="auto">
              <a:xfrm>
                <a:off x="1877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Line 575"/>
              <p:cNvSpPr>
                <a:spLocks noChangeShapeType="1"/>
              </p:cNvSpPr>
              <p:nvPr/>
            </p:nvSpPr>
            <p:spPr bwMode="auto">
              <a:xfrm flipH="1">
                <a:off x="1851" y="116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576"/>
              <p:cNvSpPr>
                <a:spLocks noChangeShapeType="1"/>
              </p:cNvSpPr>
              <p:nvPr/>
            </p:nvSpPr>
            <p:spPr bwMode="auto">
              <a:xfrm>
                <a:off x="1877" y="112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Line 577"/>
              <p:cNvSpPr>
                <a:spLocks noChangeShapeType="1"/>
              </p:cNvSpPr>
              <p:nvPr/>
            </p:nvSpPr>
            <p:spPr bwMode="auto">
              <a:xfrm flipH="1">
                <a:off x="1851" y="118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Line 578"/>
              <p:cNvSpPr>
                <a:spLocks noChangeShapeType="1"/>
              </p:cNvSpPr>
              <p:nvPr/>
            </p:nvSpPr>
            <p:spPr bwMode="auto">
              <a:xfrm>
                <a:off x="1877" y="113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Line 579"/>
              <p:cNvSpPr>
                <a:spLocks noChangeShapeType="1"/>
              </p:cNvSpPr>
              <p:nvPr/>
            </p:nvSpPr>
            <p:spPr bwMode="auto">
              <a:xfrm flipH="1">
                <a:off x="1851" y="118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580"/>
              <p:cNvSpPr>
                <a:spLocks noChangeShapeType="1"/>
              </p:cNvSpPr>
              <p:nvPr/>
            </p:nvSpPr>
            <p:spPr bwMode="auto">
              <a:xfrm>
                <a:off x="1877" y="113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Line 581"/>
              <p:cNvSpPr>
                <a:spLocks noChangeShapeType="1"/>
              </p:cNvSpPr>
              <p:nvPr/>
            </p:nvSpPr>
            <p:spPr bwMode="auto">
              <a:xfrm flipH="1">
                <a:off x="1856" y="118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Line 582"/>
              <p:cNvSpPr>
                <a:spLocks noChangeShapeType="1"/>
              </p:cNvSpPr>
              <p:nvPr/>
            </p:nvSpPr>
            <p:spPr bwMode="auto">
              <a:xfrm>
                <a:off x="1877" y="113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Line 583"/>
              <p:cNvSpPr>
                <a:spLocks noChangeShapeType="1"/>
              </p:cNvSpPr>
              <p:nvPr/>
            </p:nvSpPr>
            <p:spPr bwMode="auto">
              <a:xfrm flipH="1">
                <a:off x="1864" y="118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Line 584"/>
              <p:cNvSpPr>
                <a:spLocks noChangeShapeType="1"/>
              </p:cNvSpPr>
              <p:nvPr/>
            </p:nvSpPr>
            <p:spPr bwMode="auto">
              <a:xfrm>
                <a:off x="1890" y="113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Line 585"/>
              <p:cNvSpPr>
                <a:spLocks noChangeShapeType="1"/>
              </p:cNvSpPr>
              <p:nvPr/>
            </p:nvSpPr>
            <p:spPr bwMode="auto">
              <a:xfrm flipH="1">
                <a:off x="1902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Line 586"/>
              <p:cNvSpPr>
                <a:spLocks noChangeShapeType="1"/>
              </p:cNvSpPr>
              <p:nvPr/>
            </p:nvSpPr>
            <p:spPr bwMode="auto">
              <a:xfrm>
                <a:off x="1922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Line 587"/>
              <p:cNvSpPr>
                <a:spLocks noChangeShapeType="1"/>
              </p:cNvSpPr>
              <p:nvPr/>
            </p:nvSpPr>
            <p:spPr bwMode="auto">
              <a:xfrm flipH="1">
                <a:off x="1926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Line 588"/>
              <p:cNvSpPr>
                <a:spLocks noChangeShapeType="1"/>
              </p:cNvSpPr>
              <p:nvPr/>
            </p:nvSpPr>
            <p:spPr bwMode="auto">
              <a:xfrm>
                <a:off x="1947" y="114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Line 589"/>
              <p:cNvSpPr>
                <a:spLocks noChangeShapeType="1"/>
              </p:cNvSpPr>
              <p:nvPr/>
            </p:nvSpPr>
            <p:spPr bwMode="auto">
              <a:xfrm flipH="1">
                <a:off x="1947" y="121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Line 590"/>
              <p:cNvSpPr>
                <a:spLocks noChangeShapeType="1"/>
              </p:cNvSpPr>
              <p:nvPr/>
            </p:nvSpPr>
            <p:spPr bwMode="auto">
              <a:xfrm>
                <a:off x="1973" y="1175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3" name="Group 591"/>
            <p:cNvGrpSpPr>
              <a:grpSpLocks/>
            </p:cNvGrpSpPr>
            <p:nvPr/>
          </p:nvGrpSpPr>
          <p:grpSpPr bwMode="auto">
            <a:xfrm>
              <a:off x="1972" y="1175"/>
              <a:ext cx="1578" cy="725"/>
              <a:chOff x="1972" y="1175"/>
              <a:chExt cx="1578" cy="725"/>
            </a:xfrm>
          </p:grpSpPr>
          <p:sp>
            <p:nvSpPr>
              <p:cNvPr id="19171" name="Line 592"/>
              <p:cNvSpPr>
                <a:spLocks noChangeShapeType="1"/>
              </p:cNvSpPr>
              <p:nvPr/>
            </p:nvSpPr>
            <p:spPr bwMode="auto">
              <a:xfrm flipH="1">
                <a:off x="1972" y="12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2" name="Line 593"/>
              <p:cNvSpPr>
                <a:spLocks noChangeShapeType="1"/>
              </p:cNvSpPr>
              <p:nvPr/>
            </p:nvSpPr>
            <p:spPr bwMode="auto">
              <a:xfrm>
                <a:off x="1998" y="1175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3" name="Line 594"/>
              <p:cNvSpPr>
                <a:spLocks noChangeShapeType="1"/>
              </p:cNvSpPr>
              <p:nvPr/>
            </p:nvSpPr>
            <p:spPr bwMode="auto">
              <a:xfrm flipH="1">
                <a:off x="1985" y="12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4" name="Line 595"/>
              <p:cNvSpPr>
                <a:spLocks noChangeShapeType="1"/>
              </p:cNvSpPr>
              <p:nvPr/>
            </p:nvSpPr>
            <p:spPr bwMode="auto">
              <a:xfrm>
                <a:off x="2011" y="1175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5" name="Line 596"/>
              <p:cNvSpPr>
                <a:spLocks noChangeShapeType="1"/>
              </p:cNvSpPr>
              <p:nvPr/>
            </p:nvSpPr>
            <p:spPr bwMode="auto">
              <a:xfrm flipH="1">
                <a:off x="1991" y="12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6" name="Line 597"/>
              <p:cNvSpPr>
                <a:spLocks noChangeShapeType="1"/>
              </p:cNvSpPr>
              <p:nvPr/>
            </p:nvSpPr>
            <p:spPr bwMode="auto">
              <a:xfrm>
                <a:off x="2017" y="1175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7" name="Line 598"/>
              <p:cNvSpPr>
                <a:spLocks noChangeShapeType="1"/>
              </p:cNvSpPr>
              <p:nvPr/>
            </p:nvSpPr>
            <p:spPr bwMode="auto">
              <a:xfrm flipH="1">
                <a:off x="2009" y="1230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8" name="Line 599"/>
              <p:cNvSpPr>
                <a:spLocks noChangeShapeType="1"/>
              </p:cNvSpPr>
              <p:nvPr/>
            </p:nvSpPr>
            <p:spPr bwMode="auto">
              <a:xfrm>
                <a:off x="2036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9" name="Line 600"/>
              <p:cNvSpPr>
                <a:spLocks noChangeShapeType="1"/>
              </p:cNvSpPr>
              <p:nvPr/>
            </p:nvSpPr>
            <p:spPr bwMode="auto">
              <a:xfrm flipH="1">
                <a:off x="2022" y="1230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0" name="Line 601"/>
              <p:cNvSpPr>
                <a:spLocks noChangeShapeType="1"/>
              </p:cNvSpPr>
              <p:nvPr/>
            </p:nvSpPr>
            <p:spPr bwMode="auto">
              <a:xfrm>
                <a:off x="2043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1" name="Line 602"/>
              <p:cNvSpPr>
                <a:spLocks noChangeShapeType="1"/>
              </p:cNvSpPr>
              <p:nvPr/>
            </p:nvSpPr>
            <p:spPr bwMode="auto">
              <a:xfrm flipH="1">
                <a:off x="2022" y="1230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2" name="Line 603"/>
              <p:cNvSpPr>
                <a:spLocks noChangeShapeType="1"/>
              </p:cNvSpPr>
              <p:nvPr/>
            </p:nvSpPr>
            <p:spPr bwMode="auto">
              <a:xfrm>
                <a:off x="2043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3" name="Line 604"/>
              <p:cNvSpPr>
                <a:spLocks noChangeShapeType="1"/>
              </p:cNvSpPr>
              <p:nvPr/>
            </p:nvSpPr>
            <p:spPr bwMode="auto">
              <a:xfrm flipH="1">
                <a:off x="2030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4" name="Line 605"/>
              <p:cNvSpPr>
                <a:spLocks noChangeShapeType="1"/>
              </p:cNvSpPr>
              <p:nvPr/>
            </p:nvSpPr>
            <p:spPr bwMode="auto">
              <a:xfrm>
                <a:off x="2056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5" name="Line 606"/>
              <p:cNvSpPr>
                <a:spLocks noChangeShapeType="1"/>
              </p:cNvSpPr>
              <p:nvPr/>
            </p:nvSpPr>
            <p:spPr bwMode="auto">
              <a:xfrm flipH="1">
                <a:off x="2036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6" name="Line 607"/>
              <p:cNvSpPr>
                <a:spLocks noChangeShapeType="1"/>
              </p:cNvSpPr>
              <p:nvPr/>
            </p:nvSpPr>
            <p:spPr bwMode="auto">
              <a:xfrm>
                <a:off x="2062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7" name="Line 608"/>
              <p:cNvSpPr>
                <a:spLocks noChangeShapeType="1"/>
              </p:cNvSpPr>
              <p:nvPr/>
            </p:nvSpPr>
            <p:spPr bwMode="auto">
              <a:xfrm flipH="1">
                <a:off x="2036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8" name="Line 609"/>
              <p:cNvSpPr>
                <a:spLocks noChangeShapeType="1"/>
              </p:cNvSpPr>
              <p:nvPr/>
            </p:nvSpPr>
            <p:spPr bwMode="auto">
              <a:xfrm>
                <a:off x="2062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9" name="Line 610"/>
              <p:cNvSpPr>
                <a:spLocks noChangeShapeType="1"/>
              </p:cNvSpPr>
              <p:nvPr/>
            </p:nvSpPr>
            <p:spPr bwMode="auto">
              <a:xfrm flipH="1">
                <a:off x="2042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0" name="Line 611"/>
              <p:cNvSpPr>
                <a:spLocks noChangeShapeType="1"/>
              </p:cNvSpPr>
              <p:nvPr/>
            </p:nvSpPr>
            <p:spPr bwMode="auto">
              <a:xfrm>
                <a:off x="2069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1" name="Line 612"/>
              <p:cNvSpPr>
                <a:spLocks noChangeShapeType="1"/>
              </p:cNvSpPr>
              <p:nvPr/>
            </p:nvSpPr>
            <p:spPr bwMode="auto">
              <a:xfrm flipH="1">
                <a:off x="2049" y="125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2" name="Line 613"/>
              <p:cNvSpPr>
                <a:spLocks noChangeShapeType="1"/>
              </p:cNvSpPr>
              <p:nvPr/>
            </p:nvSpPr>
            <p:spPr bwMode="auto">
              <a:xfrm>
                <a:off x="2075" y="120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3" name="Line 614"/>
              <p:cNvSpPr>
                <a:spLocks noChangeShapeType="1"/>
              </p:cNvSpPr>
              <p:nvPr/>
            </p:nvSpPr>
            <p:spPr bwMode="auto">
              <a:xfrm flipH="1">
                <a:off x="2055" y="125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4" name="Line 615"/>
              <p:cNvSpPr>
                <a:spLocks noChangeShapeType="1"/>
              </p:cNvSpPr>
              <p:nvPr/>
            </p:nvSpPr>
            <p:spPr bwMode="auto">
              <a:xfrm>
                <a:off x="2081" y="120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5" name="Line 616"/>
              <p:cNvSpPr>
                <a:spLocks noChangeShapeType="1"/>
              </p:cNvSpPr>
              <p:nvPr/>
            </p:nvSpPr>
            <p:spPr bwMode="auto">
              <a:xfrm flipH="1">
                <a:off x="2068" y="125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6" name="Line 617"/>
              <p:cNvSpPr>
                <a:spLocks noChangeShapeType="1"/>
              </p:cNvSpPr>
              <p:nvPr/>
            </p:nvSpPr>
            <p:spPr bwMode="auto">
              <a:xfrm>
                <a:off x="2094" y="120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7" name="Line 618"/>
              <p:cNvSpPr>
                <a:spLocks noChangeShapeType="1"/>
              </p:cNvSpPr>
              <p:nvPr/>
            </p:nvSpPr>
            <p:spPr bwMode="auto">
              <a:xfrm flipH="1">
                <a:off x="2074" y="125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8" name="Line 619"/>
              <p:cNvSpPr>
                <a:spLocks noChangeShapeType="1"/>
              </p:cNvSpPr>
              <p:nvPr/>
            </p:nvSpPr>
            <p:spPr bwMode="auto">
              <a:xfrm>
                <a:off x="2100" y="120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9" name="Line 620"/>
              <p:cNvSpPr>
                <a:spLocks noChangeShapeType="1"/>
              </p:cNvSpPr>
              <p:nvPr/>
            </p:nvSpPr>
            <p:spPr bwMode="auto">
              <a:xfrm flipH="1">
                <a:off x="2080" y="125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0" name="Line 621"/>
              <p:cNvSpPr>
                <a:spLocks noChangeShapeType="1"/>
              </p:cNvSpPr>
              <p:nvPr/>
            </p:nvSpPr>
            <p:spPr bwMode="auto">
              <a:xfrm>
                <a:off x="2107" y="120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1" name="Line 622"/>
              <p:cNvSpPr>
                <a:spLocks noChangeShapeType="1"/>
              </p:cNvSpPr>
              <p:nvPr/>
            </p:nvSpPr>
            <p:spPr bwMode="auto">
              <a:xfrm flipH="1">
                <a:off x="2100" y="125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2" name="Line 623"/>
              <p:cNvSpPr>
                <a:spLocks noChangeShapeType="1"/>
              </p:cNvSpPr>
              <p:nvPr/>
            </p:nvSpPr>
            <p:spPr bwMode="auto">
              <a:xfrm>
                <a:off x="2126" y="120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3" name="Line 624"/>
              <p:cNvSpPr>
                <a:spLocks noChangeShapeType="1"/>
              </p:cNvSpPr>
              <p:nvPr/>
            </p:nvSpPr>
            <p:spPr bwMode="auto">
              <a:xfrm flipH="1">
                <a:off x="2119" y="127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4" name="Line 625"/>
              <p:cNvSpPr>
                <a:spLocks noChangeShapeType="1"/>
              </p:cNvSpPr>
              <p:nvPr/>
            </p:nvSpPr>
            <p:spPr bwMode="auto">
              <a:xfrm>
                <a:off x="2139" y="12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5" name="Line 626"/>
              <p:cNvSpPr>
                <a:spLocks noChangeShapeType="1"/>
              </p:cNvSpPr>
              <p:nvPr/>
            </p:nvSpPr>
            <p:spPr bwMode="auto">
              <a:xfrm flipH="1">
                <a:off x="2119" y="127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6" name="Line 627"/>
              <p:cNvSpPr>
                <a:spLocks noChangeShapeType="1"/>
              </p:cNvSpPr>
              <p:nvPr/>
            </p:nvSpPr>
            <p:spPr bwMode="auto">
              <a:xfrm>
                <a:off x="2139" y="12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7" name="Line 628"/>
              <p:cNvSpPr>
                <a:spLocks noChangeShapeType="1"/>
              </p:cNvSpPr>
              <p:nvPr/>
            </p:nvSpPr>
            <p:spPr bwMode="auto">
              <a:xfrm flipH="1">
                <a:off x="2132" y="127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8" name="Line 629"/>
              <p:cNvSpPr>
                <a:spLocks noChangeShapeType="1"/>
              </p:cNvSpPr>
              <p:nvPr/>
            </p:nvSpPr>
            <p:spPr bwMode="auto">
              <a:xfrm>
                <a:off x="2158" y="12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9" name="Line 630"/>
              <p:cNvSpPr>
                <a:spLocks noChangeShapeType="1"/>
              </p:cNvSpPr>
              <p:nvPr/>
            </p:nvSpPr>
            <p:spPr bwMode="auto">
              <a:xfrm flipH="1">
                <a:off x="2138" y="127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0" name="Line 631"/>
              <p:cNvSpPr>
                <a:spLocks noChangeShapeType="1"/>
              </p:cNvSpPr>
              <p:nvPr/>
            </p:nvSpPr>
            <p:spPr bwMode="auto">
              <a:xfrm>
                <a:off x="2158" y="12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1" name="Line 632"/>
              <p:cNvSpPr>
                <a:spLocks noChangeShapeType="1"/>
              </p:cNvSpPr>
              <p:nvPr/>
            </p:nvSpPr>
            <p:spPr bwMode="auto">
              <a:xfrm flipH="1">
                <a:off x="2144" y="127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2" name="Line 633"/>
              <p:cNvSpPr>
                <a:spLocks noChangeShapeType="1"/>
              </p:cNvSpPr>
              <p:nvPr/>
            </p:nvSpPr>
            <p:spPr bwMode="auto">
              <a:xfrm>
                <a:off x="2164" y="12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3" name="Line 634"/>
              <p:cNvSpPr>
                <a:spLocks noChangeShapeType="1"/>
              </p:cNvSpPr>
              <p:nvPr/>
            </p:nvSpPr>
            <p:spPr bwMode="auto">
              <a:xfrm flipH="1">
                <a:off x="2144" y="127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4" name="Line 635"/>
              <p:cNvSpPr>
                <a:spLocks noChangeShapeType="1"/>
              </p:cNvSpPr>
              <p:nvPr/>
            </p:nvSpPr>
            <p:spPr bwMode="auto">
              <a:xfrm>
                <a:off x="2171" y="12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5" name="Line 636"/>
              <p:cNvSpPr>
                <a:spLocks noChangeShapeType="1"/>
              </p:cNvSpPr>
              <p:nvPr/>
            </p:nvSpPr>
            <p:spPr bwMode="auto">
              <a:xfrm flipH="1">
                <a:off x="2157" y="129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6" name="Line 637"/>
              <p:cNvSpPr>
                <a:spLocks noChangeShapeType="1"/>
              </p:cNvSpPr>
              <p:nvPr/>
            </p:nvSpPr>
            <p:spPr bwMode="auto">
              <a:xfrm>
                <a:off x="2183" y="12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7" name="Line 638"/>
              <p:cNvSpPr>
                <a:spLocks noChangeShapeType="1"/>
              </p:cNvSpPr>
              <p:nvPr/>
            </p:nvSpPr>
            <p:spPr bwMode="auto">
              <a:xfrm flipH="1">
                <a:off x="2183" y="129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8" name="Line 639"/>
              <p:cNvSpPr>
                <a:spLocks noChangeShapeType="1"/>
              </p:cNvSpPr>
              <p:nvPr/>
            </p:nvSpPr>
            <p:spPr bwMode="auto">
              <a:xfrm>
                <a:off x="2202" y="12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9" name="Line 640"/>
              <p:cNvSpPr>
                <a:spLocks noChangeShapeType="1"/>
              </p:cNvSpPr>
              <p:nvPr/>
            </p:nvSpPr>
            <p:spPr bwMode="auto">
              <a:xfrm flipH="1">
                <a:off x="2183" y="129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0" name="Line 641"/>
              <p:cNvSpPr>
                <a:spLocks noChangeShapeType="1"/>
              </p:cNvSpPr>
              <p:nvPr/>
            </p:nvSpPr>
            <p:spPr bwMode="auto">
              <a:xfrm>
                <a:off x="2209" y="12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1" name="Line 642"/>
              <p:cNvSpPr>
                <a:spLocks noChangeShapeType="1"/>
              </p:cNvSpPr>
              <p:nvPr/>
            </p:nvSpPr>
            <p:spPr bwMode="auto">
              <a:xfrm flipH="1">
                <a:off x="2183" y="129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2" name="Line 643"/>
              <p:cNvSpPr>
                <a:spLocks noChangeShapeType="1"/>
              </p:cNvSpPr>
              <p:nvPr/>
            </p:nvSpPr>
            <p:spPr bwMode="auto">
              <a:xfrm>
                <a:off x="2209" y="12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3" name="Line 644"/>
              <p:cNvSpPr>
                <a:spLocks noChangeShapeType="1"/>
              </p:cNvSpPr>
              <p:nvPr/>
            </p:nvSpPr>
            <p:spPr bwMode="auto">
              <a:xfrm flipH="1">
                <a:off x="2215" y="129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4" name="Line 645"/>
              <p:cNvSpPr>
                <a:spLocks noChangeShapeType="1"/>
              </p:cNvSpPr>
              <p:nvPr/>
            </p:nvSpPr>
            <p:spPr bwMode="auto">
              <a:xfrm>
                <a:off x="2241" y="12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5" name="Line 646"/>
              <p:cNvSpPr>
                <a:spLocks noChangeShapeType="1"/>
              </p:cNvSpPr>
              <p:nvPr/>
            </p:nvSpPr>
            <p:spPr bwMode="auto">
              <a:xfrm flipH="1">
                <a:off x="2240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6" name="Line 647"/>
              <p:cNvSpPr>
                <a:spLocks noChangeShapeType="1"/>
              </p:cNvSpPr>
              <p:nvPr/>
            </p:nvSpPr>
            <p:spPr bwMode="auto">
              <a:xfrm>
                <a:off x="2266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7" name="Line 648"/>
              <p:cNvSpPr>
                <a:spLocks noChangeShapeType="1"/>
              </p:cNvSpPr>
              <p:nvPr/>
            </p:nvSpPr>
            <p:spPr bwMode="auto">
              <a:xfrm flipH="1">
                <a:off x="2246" y="131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8" name="Line 649"/>
              <p:cNvSpPr>
                <a:spLocks noChangeShapeType="1"/>
              </p:cNvSpPr>
              <p:nvPr/>
            </p:nvSpPr>
            <p:spPr bwMode="auto">
              <a:xfrm>
                <a:off x="2273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9" name="Line 650"/>
              <p:cNvSpPr>
                <a:spLocks noChangeShapeType="1"/>
              </p:cNvSpPr>
              <p:nvPr/>
            </p:nvSpPr>
            <p:spPr bwMode="auto">
              <a:xfrm flipH="1">
                <a:off x="2253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0" name="Line 651"/>
              <p:cNvSpPr>
                <a:spLocks noChangeShapeType="1"/>
              </p:cNvSpPr>
              <p:nvPr/>
            </p:nvSpPr>
            <p:spPr bwMode="auto">
              <a:xfrm>
                <a:off x="2279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1" name="Line 652"/>
              <p:cNvSpPr>
                <a:spLocks noChangeShapeType="1"/>
              </p:cNvSpPr>
              <p:nvPr/>
            </p:nvSpPr>
            <p:spPr bwMode="auto">
              <a:xfrm flipH="1">
                <a:off x="2272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2" name="Line 653"/>
              <p:cNvSpPr>
                <a:spLocks noChangeShapeType="1"/>
              </p:cNvSpPr>
              <p:nvPr/>
            </p:nvSpPr>
            <p:spPr bwMode="auto">
              <a:xfrm>
                <a:off x="2292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3" name="Line 654"/>
              <p:cNvSpPr>
                <a:spLocks noChangeShapeType="1"/>
              </p:cNvSpPr>
              <p:nvPr/>
            </p:nvSpPr>
            <p:spPr bwMode="auto">
              <a:xfrm flipH="1">
                <a:off x="2285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4" name="Line 655"/>
              <p:cNvSpPr>
                <a:spLocks noChangeShapeType="1"/>
              </p:cNvSpPr>
              <p:nvPr/>
            </p:nvSpPr>
            <p:spPr bwMode="auto">
              <a:xfrm>
                <a:off x="2304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5" name="Line 656"/>
              <p:cNvSpPr>
                <a:spLocks noChangeShapeType="1"/>
              </p:cNvSpPr>
              <p:nvPr/>
            </p:nvSpPr>
            <p:spPr bwMode="auto">
              <a:xfrm flipH="1">
                <a:off x="2291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6" name="Line 657"/>
              <p:cNvSpPr>
                <a:spLocks noChangeShapeType="1"/>
              </p:cNvSpPr>
              <p:nvPr/>
            </p:nvSpPr>
            <p:spPr bwMode="auto">
              <a:xfrm>
                <a:off x="2317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7" name="Line 658"/>
              <p:cNvSpPr>
                <a:spLocks noChangeShapeType="1"/>
              </p:cNvSpPr>
              <p:nvPr/>
            </p:nvSpPr>
            <p:spPr bwMode="auto">
              <a:xfrm flipH="1">
                <a:off x="2316" y="131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8" name="Line 659"/>
              <p:cNvSpPr>
                <a:spLocks noChangeShapeType="1"/>
              </p:cNvSpPr>
              <p:nvPr/>
            </p:nvSpPr>
            <p:spPr bwMode="auto">
              <a:xfrm>
                <a:off x="2337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9" name="Line 660"/>
              <p:cNvSpPr>
                <a:spLocks noChangeShapeType="1"/>
              </p:cNvSpPr>
              <p:nvPr/>
            </p:nvSpPr>
            <p:spPr bwMode="auto">
              <a:xfrm flipH="1">
                <a:off x="2329" y="131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0" name="Line 661"/>
              <p:cNvSpPr>
                <a:spLocks noChangeShapeType="1"/>
              </p:cNvSpPr>
              <p:nvPr/>
            </p:nvSpPr>
            <p:spPr bwMode="auto">
              <a:xfrm>
                <a:off x="2356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1" name="Line 662"/>
              <p:cNvSpPr>
                <a:spLocks noChangeShapeType="1"/>
              </p:cNvSpPr>
              <p:nvPr/>
            </p:nvSpPr>
            <p:spPr bwMode="auto">
              <a:xfrm flipH="1">
                <a:off x="2342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2" name="Line 663"/>
              <p:cNvSpPr>
                <a:spLocks noChangeShapeType="1"/>
              </p:cNvSpPr>
              <p:nvPr/>
            </p:nvSpPr>
            <p:spPr bwMode="auto">
              <a:xfrm>
                <a:off x="2368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3" name="Line 664"/>
              <p:cNvSpPr>
                <a:spLocks noChangeShapeType="1"/>
              </p:cNvSpPr>
              <p:nvPr/>
            </p:nvSpPr>
            <p:spPr bwMode="auto">
              <a:xfrm flipH="1">
                <a:off x="2342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4" name="Line 665"/>
              <p:cNvSpPr>
                <a:spLocks noChangeShapeType="1"/>
              </p:cNvSpPr>
              <p:nvPr/>
            </p:nvSpPr>
            <p:spPr bwMode="auto">
              <a:xfrm>
                <a:off x="2368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5" name="Line 666"/>
              <p:cNvSpPr>
                <a:spLocks noChangeShapeType="1"/>
              </p:cNvSpPr>
              <p:nvPr/>
            </p:nvSpPr>
            <p:spPr bwMode="auto">
              <a:xfrm flipH="1">
                <a:off x="2355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6" name="Line 667"/>
              <p:cNvSpPr>
                <a:spLocks noChangeShapeType="1"/>
              </p:cNvSpPr>
              <p:nvPr/>
            </p:nvSpPr>
            <p:spPr bwMode="auto">
              <a:xfrm>
                <a:off x="2375" y="127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7" name="Line 668"/>
              <p:cNvSpPr>
                <a:spLocks noChangeShapeType="1"/>
              </p:cNvSpPr>
              <p:nvPr/>
            </p:nvSpPr>
            <p:spPr bwMode="auto">
              <a:xfrm flipH="1">
                <a:off x="2362" y="13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8" name="Line 669"/>
              <p:cNvSpPr>
                <a:spLocks noChangeShapeType="1"/>
              </p:cNvSpPr>
              <p:nvPr/>
            </p:nvSpPr>
            <p:spPr bwMode="auto">
              <a:xfrm>
                <a:off x="2387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9" name="Line 670"/>
              <p:cNvSpPr>
                <a:spLocks noChangeShapeType="1"/>
              </p:cNvSpPr>
              <p:nvPr/>
            </p:nvSpPr>
            <p:spPr bwMode="auto">
              <a:xfrm flipH="1">
                <a:off x="2381" y="13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0" name="Line 671"/>
              <p:cNvSpPr>
                <a:spLocks noChangeShapeType="1"/>
              </p:cNvSpPr>
              <p:nvPr/>
            </p:nvSpPr>
            <p:spPr bwMode="auto">
              <a:xfrm>
                <a:off x="2407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1" name="Line 672"/>
              <p:cNvSpPr>
                <a:spLocks noChangeShapeType="1"/>
              </p:cNvSpPr>
              <p:nvPr/>
            </p:nvSpPr>
            <p:spPr bwMode="auto">
              <a:xfrm flipH="1">
                <a:off x="2386" y="1340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2" name="Line 673"/>
              <p:cNvSpPr>
                <a:spLocks noChangeShapeType="1"/>
              </p:cNvSpPr>
              <p:nvPr/>
            </p:nvSpPr>
            <p:spPr bwMode="auto">
              <a:xfrm>
                <a:off x="2413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3" name="Line 674"/>
              <p:cNvSpPr>
                <a:spLocks noChangeShapeType="1"/>
              </p:cNvSpPr>
              <p:nvPr/>
            </p:nvSpPr>
            <p:spPr bwMode="auto">
              <a:xfrm flipH="1">
                <a:off x="2393" y="13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4" name="Line 675"/>
              <p:cNvSpPr>
                <a:spLocks noChangeShapeType="1"/>
              </p:cNvSpPr>
              <p:nvPr/>
            </p:nvSpPr>
            <p:spPr bwMode="auto">
              <a:xfrm>
                <a:off x="2420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5" name="Line 676"/>
              <p:cNvSpPr>
                <a:spLocks noChangeShapeType="1"/>
              </p:cNvSpPr>
              <p:nvPr/>
            </p:nvSpPr>
            <p:spPr bwMode="auto">
              <a:xfrm flipH="1">
                <a:off x="2393" y="13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6" name="Line 677"/>
              <p:cNvSpPr>
                <a:spLocks noChangeShapeType="1"/>
              </p:cNvSpPr>
              <p:nvPr/>
            </p:nvSpPr>
            <p:spPr bwMode="auto">
              <a:xfrm>
                <a:off x="2420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7" name="Line 678"/>
              <p:cNvSpPr>
                <a:spLocks noChangeShapeType="1"/>
              </p:cNvSpPr>
              <p:nvPr/>
            </p:nvSpPr>
            <p:spPr bwMode="auto">
              <a:xfrm flipH="1">
                <a:off x="2451" y="13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8" name="Line 679"/>
              <p:cNvSpPr>
                <a:spLocks noChangeShapeType="1"/>
              </p:cNvSpPr>
              <p:nvPr/>
            </p:nvSpPr>
            <p:spPr bwMode="auto">
              <a:xfrm>
                <a:off x="2477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9" name="Line 680"/>
              <p:cNvSpPr>
                <a:spLocks noChangeShapeType="1"/>
              </p:cNvSpPr>
              <p:nvPr/>
            </p:nvSpPr>
            <p:spPr bwMode="auto">
              <a:xfrm flipH="1">
                <a:off x="2451" y="13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0" name="Line 681"/>
              <p:cNvSpPr>
                <a:spLocks noChangeShapeType="1"/>
              </p:cNvSpPr>
              <p:nvPr/>
            </p:nvSpPr>
            <p:spPr bwMode="auto">
              <a:xfrm>
                <a:off x="2477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1" name="Line 682"/>
              <p:cNvSpPr>
                <a:spLocks noChangeShapeType="1"/>
              </p:cNvSpPr>
              <p:nvPr/>
            </p:nvSpPr>
            <p:spPr bwMode="auto">
              <a:xfrm flipH="1">
                <a:off x="2489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2" name="Line 683"/>
              <p:cNvSpPr>
                <a:spLocks noChangeShapeType="1"/>
              </p:cNvSpPr>
              <p:nvPr/>
            </p:nvSpPr>
            <p:spPr bwMode="auto">
              <a:xfrm>
                <a:off x="2515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3" name="Line 684"/>
              <p:cNvSpPr>
                <a:spLocks noChangeShapeType="1"/>
              </p:cNvSpPr>
              <p:nvPr/>
            </p:nvSpPr>
            <p:spPr bwMode="auto">
              <a:xfrm flipH="1">
                <a:off x="2496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4" name="Line 685"/>
              <p:cNvSpPr>
                <a:spLocks noChangeShapeType="1"/>
              </p:cNvSpPr>
              <p:nvPr/>
            </p:nvSpPr>
            <p:spPr bwMode="auto">
              <a:xfrm>
                <a:off x="2515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5" name="Line 686"/>
              <p:cNvSpPr>
                <a:spLocks noChangeShapeType="1"/>
              </p:cNvSpPr>
              <p:nvPr/>
            </p:nvSpPr>
            <p:spPr bwMode="auto">
              <a:xfrm flipH="1">
                <a:off x="2496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6" name="Line 687"/>
              <p:cNvSpPr>
                <a:spLocks noChangeShapeType="1"/>
              </p:cNvSpPr>
              <p:nvPr/>
            </p:nvSpPr>
            <p:spPr bwMode="auto">
              <a:xfrm>
                <a:off x="2522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7" name="Line 688"/>
              <p:cNvSpPr>
                <a:spLocks noChangeShapeType="1"/>
              </p:cNvSpPr>
              <p:nvPr/>
            </p:nvSpPr>
            <p:spPr bwMode="auto">
              <a:xfrm flipH="1">
                <a:off x="2502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8" name="Line 689"/>
              <p:cNvSpPr>
                <a:spLocks noChangeShapeType="1"/>
              </p:cNvSpPr>
              <p:nvPr/>
            </p:nvSpPr>
            <p:spPr bwMode="auto">
              <a:xfrm>
                <a:off x="2528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9" name="Line 690"/>
              <p:cNvSpPr>
                <a:spLocks noChangeShapeType="1"/>
              </p:cNvSpPr>
              <p:nvPr/>
            </p:nvSpPr>
            <p:spPr bwMode="auto">
              <a:xfrm flipH="1">
                <a:off x="2528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0" name="Line 691"/>
              <p:cNvSpPr>
                <a:spLocks noChangeShapeType="1"/>
              </p:cNvSpPr>
              <p:nvPr/>
            </p:nvSpPr>
            <p:spPr bwMode="auto">
              <a:xfrm>
                <a:off x="2553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1" name="Line 692"/>
              <p:cNvSpPr>
                <a:spLocks noChangeShapeType="1"/>
              </p:cNvSpPr>
              <p:nvPr/>
            </p:nvSpPr>
            <p:spPr bwMode="auto">
              <a:xfrm flipH="1">
                <a:off x="2539" y="1394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2" name="Line 693"/>
              <p:cNvSpPr>
                <a:spLocks noChangeShapeType="1"/>
              </p:cNvSpPr>
              <p:nvPr/>
            </p:nvSpPr>
            <p:spPr bwMode="auto">
              <a:xfrm>
                <a:off x="2560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3" name="Line 694"/>
              <p:cNvSpPr>
                <a:spLocks noChangeShapeType="1"/>
              </p:cNvSpPr>
              <p:nvPr/>
            </p:nvSpPr>
            <p:spPr bwMode="auto">
              <a:xfrm flipH="1">
                <a:off x="2552" y="1394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4" name="Line 695"/>
              <p:cNvSpPr>
                <a:spLocks noChangeShapeType="1"/>
              </p:cNvSpPr>
              <p:nvPr/>
            </p:nvSpPr>
            <p:spPr bwMode="auto">
              <a:xfrm>
                <a:off x="2573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5" name="Line 696"/>
              <p:cNvSpPr>
                <a:spLocks noChangeShapeType="1"/>
              </p:cNvSpPr>
              <p:nvPr/>
            </p:nvSpPr>
            <p:spPr bwMode="auto">
              <a:xfrm flipH="1">
                <a:off x="2552" y="1394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6" name="Line 697"/>
              <p:cNvSpPr>
                <a:spLocks noChangeShapeType="1"/>
              </p:cNvSpPr>
              <p:nvPr/>
            </p:nvSpPr>
            <p:spPr bwMode="auto">
              <a:xfrm>
                <a:off x="2579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7" name="Line 698"/>
              <p:cNvSpPr>
                <a:spLocks noChangeShapeType="1"/>
              </p:cNvSpPr>
              <p:nvPr/>
            </p:nvSpPr>
            <p:spPr bwMode="auto">
              <a:xfrm flipH="1">
                <a:off x="2559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8" name="Line 699"/>
              <p:cNvSpPr>
                <a:spLocks noChangeShapeType="1"/>
              </p:cNvSpPr>
              <p:nvPr/>
            </p:nvSpPr>
            <p:spPr bwMode="auto">
              <a:xfrm>
                <a:off x="2586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9" name="Line 700"/>
              <p:cNvSpPr>
                <a:spLocks noChangeShapeType="1"/>
              </p:cNvSpPr>
              <p:nvPr/>
            </p:nvSpPr>
            <p:spPr bwMode="auto">
              <a:xfrm flipH="1">
                <a:off x="2566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0" name="Line 701"/>
              <p:cNvSpPr>
                <a:spLocks noChangeShapeType="1"/>
              </p:cNvSpPr>
              <p:nvPr/>
            </p:nvSpPr>
            <p:spPr bwMode="auto">
              <a:xfrm>
                <a:off x="2592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1" name="Line 702"/>
              <p:cNvSpPr>
                <a:spLocks noChangeShapeType="1"/>
              </p:cNvSpPr>
              <p:nvPr/>
            </p:nvSpPr>
            <p:spPr bwMode="auto">
              <a:xfrm flipH="1">
                <a:off x="2642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2" name="Line 703"/>
              <p:cNvSpPr>
                <a:spLocks noChangeShapeType="1"/>
              </p:cNvSpPr>
              <p:nvPr/>
            </p:nvSpPr>
            <p:spPr bwMode="auto">
              <a:xfrm>
                <a:off x="2669" y="134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3" name="Line 704"/>
              <p:cNvSpPr>
                <a:spLocks noChangeShapeType="1"/>
              </p:cNvSpPr>
              <p:nvPr/>
            </p:nvSpPr>
            <p:spPr bwMode="auto">
              <a:xfrm flipH="1">
                <a:off x="2649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4" name="Line 705"/>
              <p:cNvSpPr>
                <a:spLocks noChangeShapeType="1"/>
              </p:cNvSpPr>
              <p:nvPr/>
            </p:nvSpPr>
            <p:spPr bwMode="auto">
              <a:xfrm>
                <a:off x="2675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5" name="Line 706"/>
              <p:cNvSpPr>
                <a:spLocks noChangeShapeType="1"/>
              </p:cNvSpPr>
              <p:nvPr/>
            </p:nvSpPr>
            <p:spPr bwMode="auto">
              <a:xfrm flipH="1">
                <a:off x="2674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6" name="Line 707"/>
              <p:cNvSpPr>
                <a:spLocks noChangeShapeType="1"/>
              </p:cNvSpPr>
              <p:nvPr/>
            </p:nvSpPr>
            <p:spPr bwMode="auto">
              <a:xfrm>
                <a:off x="2694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7" name="Line 708"/>
              <p:cNvSpPr>
                <a:spLocks noChangeShapeType="1"/>
              </p:cNvSpPr>
              <p:nvPr/>
            </p:nvSpPr>
            <p:spPr bwMode="auto">
              <a:xfrm flipH="1">
                <a:off x="2687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8" name="Line 709"/>
              <p:cNvSpPr>
                <a:spLocks noChangeShapeType="1"/>
              </p:cNvSpPr>
              <p:nvPr/>
            </p:nvSpPr>
            <p:spPr bwMode="auto">
              <a:xfrm>
                <a:off x="2707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9" name="Line 710"/>
              <p:cNvSpPr>
                <a:spLocks noChangeShapeType="1"/>
              </p:cNvSpPr>
              <p:nvPr/>
            </p:nvSpPr>
            <p:spPr bwMode="auto">
              <a:xfrm flipH="1">
                <a:off x="2687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0" name="Line 711"/>
              <p:cNvSpPr>
                <a:spLocks noChangeShapeType="1"/>
              </p:cNvSpPr>
              <p:nvPr/>
            </p:nvSpPr>
            <p:spPr bwMode="auto">
              <a:xfrm>
                <a:off x="2713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1" name="Line 712"/>
              <p:cNvSpPr>
                <a:spLocks noChangeShapeType="1"/>
              </p:cNvSpPr>
              <p:nvPr/>
            </p:nvSpPr>
            <p:spPr bwMode="auto">
              <a:xfrm flipH="1">
                <a:off x="2687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2" name="Line 713"/>
              <p:cNvSpPr>
                <a:spLocks noChangeShapeType="1"/>
              </p:cNvSpPr>
              <p:nvPr/>
            </p:nvSpPr>
            <p:spPr bwMode="auto">
              <a:xfrm>
                <a:off x="2713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3" name="Line 714"/>
              <p:cNvSpPr>
                <a:spLocks noChangeShapeType="1"/>
              </p:cNvSpPr>
              <p:nvPr/>
            </p:nvSpPr>
            <p:spPr bwMode="auto">
              <a:xfrm flipH="1">
                <a:off x="2687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4" name="Line 715"/>
              <p:cNvSpPr>
                <a:spLocks noChangeShapeType="1"/>
              </p:cNvSpPr>
              <p:nvPr/>
            </p:nvSpPr>
            <p:spPr bwMode="auto">
              <a:xfrm>
                <a:off x="2713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5" name="Line 716"/>
              <p:cNvSpPr>
                <a:spLocks noChangeShapeType="1"/>
              </p:cNvSpPr>
              <p:nvPr/>
            </p:nvSpPr>
            <p:spPr bwMode="auto">
              <a:xfrm flipH="1">
                <a:off x="2700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6" name="Line 717"/>
              <p:cNvSpPr>
                <a:spLocks noChangeShapeType="1"/>
              </p:cNvSpPr>
              <p:nvPr/>
            </p:nvSpPr>
            <p:spPr bwMode="auto">
              <a:xfrm>
                <a:off x="2726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7" name="Line 718"/>
              <p:cNvSpPr>
                <a:spLocks noChangeShapeType="1"/>
              </p:cNvSpPr>
              <p:nvPr/>
            </p:nvSpPr>
            <p:spPr bwMode="auto">
              <a:xfrm flipH="1">
                <a:off x="2725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8" name="Line 719"/>
              <p:cNvSpPr>
                <a:spLocks noChangeShapeType="1"/>
              </p:cNvSpPr>
              <p:nvPr/>
            </p:nvSpPr>
            <p:spPr bwMode="auto">
              <a:xfrm>
                <a:off x="2752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9" name="Line 720"/>
              <p:cNvSpPr>
                <a:spLocks noChangeShapeType="1"/>
              </p:cNvSpPr>
              <p:nvPr/>
            </p:nvSpPr>
            <p:spPr bwMode="auto">
              <a:xfrm flipH="1">
                <a:off x="2725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0" name="Line 721"/>
              <p:cNvSpPr>
                <a:spLocks noChangeShapeType="1"/>
              </p:cNvSpPr>
              <p:nvPr/>
            </p:nvSpPr>
            <p:spPr bwMode="auto">
              <a:xfrm>
                <a:off x="2752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1" name="Line 722"/>
              <p:cNvSpPr>
                <a:spLocks noChangeShapeType="1"/>
              </p:cNvSpPr>
              <p:nvPr/>
            </p:nvSpPr>
            <p:spPr bwMode="auto">
              <a:xfrm flipH="1">
                <a:off x="2732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2" name="Line 723"/>
              <p:cNvSpPr>
                <a:spLocks noChangeShapeType="1"/>
              </p:cNvSpPr>
              <p:nvPr/>
            </p:nvSpPr>
            <p:spPr bwMode="auto">
              <a:xfrm>
                <a:off x="2758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3" name="Line 724"/>
              <p:cNvSpPr>
                <a:spLocks noChangeShapeType="1"/>
              </p:cNvSpPr>
              <p:nvPr/>
            </p:nvSpPr>
            <p:spPr bwMode="auto">
              <a:xfrm flipH="1">
                <a:off x="2745" y="14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4" name="Line 725"/>
              <p:cNvSpPr>
                <a:spLocks noChangeShapeType="1"/>
              </p:cNvSpPr>
              <p:nvPr/>
            </p:nvSpPr>
            <p:spPr bwMode="auto">
              <a:xfrm>
                <a:off x="2771" y="138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5" name="Line 726"/>
              <p:cNvSpPr>
                <a:spLocks noChangeShapeType="1"/>
              </p:cNvSpPr>
              <p:nvPr/>
            </p:nvSpPr>
            <p:spPr bwMode="auto">
              <a:xfrm flipH="1">
                <a:off x="2763" y="146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6" name="Line 727"/>
              <p:cNvSpPr>
                <a:spLocks noChangeShapeType="1"/>
              </p:cNvSpPr>
              <p:nvPr/>
            </p:nvSpPr>
            <p:spPr bwMode="auto">
              <a:xfrm>
                <a:off x="2790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7" name="Line 728"/>
              <p:cNvSpPr>
                <a:spLocks noChangeShapeType="1"/>
              </p:cNvSpPr>
              <p:nvPr/>
            </p:nvSpPr>
            <p:spPr bwMode="auto">
              <a:xfrm flipH="1">
                <a:off x="2788" y="146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8" name="Line 729"/>
              <p:cNvSpPr>
                <a:spLocks noChangeShapeType="1"/>
              </p:cNvSpPr>
              <p:nvPr/>
            </p:nvSpPr>
            <p:spPr bwMode="auto">
              <a:xfrm>
                <a:off x="2815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9" name="Line 730"/>
              <p:cNvSpPr>
                <a:spLocks noChangeShapeType="1"/>
              </p:cNvSpPr>
              <p:nvPr/>
            </p:nvSpPr>
            <p:spPr bwMode="auto">
              <a:xfrm flipH="1">
                <a:off x="2828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0" name="Line 731"/>
              <p:cNvSpPr>
                <a:spLocks noChangeShapeType="1"/>
              </p:cNvSpPr>
              <p:nvPr/>
            </p:nvSpPr>
            <p:spPr bwMode="auto">
              <a:xfrm>
                <a:off x="2854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1" name="Line 732"/>
              <p:cNvSpPr>
                <a:spLocks noChangeShapeType="1"/>
              </p:cNvSpPr>
              <p:nvPr/>
            </p:nvSpPr>
            <p:spPr bwMode="auto">
              <a:xfrm flipH="1">
                <a:off x="2846" y="146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2" name="Line 733"/>
              <p:cNvSpPr>
                <a:spLocks noChangeShapeType="1"/>
              </p:cNvSpPr>
              <p:nvPr/>
            </p:nvSpPr>
            <p:spPr bwMode="auto">
              <a:xfrm>
                <a:off x="2873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3" name="Line 734"/>
              <p:cNvSpPr>
                <a:spLocks noChangeShapeType="1"/>
              </p:cNvSpPr>
              <p:nvPr/>
            </p:nvSpPr>
            <p:spPr bwMode="auto">
              <a:xfrm flipH="1">
                <a:off x="2846" y="146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4" name="Line 735"/>
              <p:cNvSpPr>
                <a:spLocks noChangeShapeType="1"/>
              </p:cNvSpPr>
              <p:nvPr/>
            </p:nvSpPr>
            <p:spPr bwMode="auto">
              <a:xfrm>
                <a:off x="2873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5" name="Line 736"/>
              <p:cNvSpPr>
                <a:spLocks noChangeShapeType="1"/>
              </p:cNvSpPr>
              <p:nvPr/>
            </p:nvSpPr>
            <p:spPr bwMode="auto">
              <a:xfrm flipH="1">
                <a:off x="2879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6" name="Line 737"/>
              <p:cNvSpPr>
                <a:spLocks noChangeShapeType="1"/>
              </p:cNvSpPr>
              <p:nvPr/>
            </p:nvSpPr>
            <p:spPr bwMode="auto">
              <a:xfrm>
                <a:off x="2898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7" name="Line 738"/>
              <p:cNvSpPr>
                <a:spLocks noChangeShapeType="1"/>
              </p:cNvSpPr>
              <p:nvPr/>
            </p:nvSpPr>
            <p:spPr bwMode="auto">
              <a:xfrm flipH="1">
                <a:off x="2885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8" name="Line 739"/>
              <p:cNvSpPr>
                <a:spLocks noChangeShapeType="1"/>
              </p:cNvSpPr>
              <p:nvPr/>
            </p:nvSpPr>
            <p:spPr bwMode="auto">
              <a:xfrm>
                <a:off x="2911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9" name="Line 740"/>
              <p:cNvSpPr>
                <a:spLocks noChangeShapeType="1"/>
              </p:cNvSpPr>
              <p:nvPr/>
            </p:nvSpPr>
            <p:spPr bwMode="auto">
              <a:xfrm flipH="1">
                <a:off x="2923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0" name="Line 741"/>
              <p:cNvSpPr>
                <a:spLocks noChangeShapeType="1"/>
              </p:cNvSpPr>
              <p:nvPr/>
            </p:nvSpPr>
            <p:spPr bwMode="auto">
              <a:xfrm>
                <a:off x="2949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1" name="Line 742"/>
              <p:cNvSpPr>
                <a:spLocks noChangeShapeType="1"/>
              </p:cNvSpPr>
              <p:nvPr/>
            </p:nvSpPr>
            <p:spPr bwMode="auto">
              <a:xfrm flipH="1">
                <a:off x="2923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2" name="Line 743"/>
              <p:cNvSpPr>
                <a:spLocks noChangeShapeType="1"/>
              </p:cNvSpPr>
              <p:nvPr/>
            </p:nvSpPr>
            <p:spPr bwMode="auto">
              <a:xfrm>
                <a:off x="2949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3" name="Line 744"/>
              <p:cNvSpPr>
                <a:spLocks noChangeShapeType="1"/>
              </p:cNvSpPr>
              <p:nvPr/>
            </p:nvSpPr>
            <p:spPr bwMode="auto">
              <a:xfrm flipH="1">
                <a:off x="2941" y="146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4" name="Line 745"/>
              <p:cNvSpPr>
                <a:spLocks noChangeShapeType="1"/>
              </p:cNvSpPr>
              <p:nvPr/>
            </p:nvSpPr>
            <p:spPr bwMode="auto">
              <a:xfrm>
                <a:off x="2968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5" name="Line 746"/>
              <p:cNvSpPr>
                <a:spLocks noChangeShapeType="1"/>
              </p:cNvSpPr>
              <p:nvPr/>
            </p:nvSpPr>
            <p:spPr bwMode="auto">
              <a:xfrm flipH="1">
                <a:off x="2949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6" name="Line 747"/>
              <p:cNvSpPr>
                <a:spLocks noChangeShapeType="1"/>
              </p:cNvSpPr>
              <p:nvPr/>
            </p:nvSpPr>
            <p:spPr bwMode="auto">
              <a:xfrm>
                <a:off x="2975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7" name="Line 748"/>
              <p:cNvSpPr>
                <a:spLocks noChangeShapeType="1"/>
              </p:cNvSpPr>
              <p:nvPr/>
            </p:nvSpPr>
            <p:spPr bwMode="auto">
              <a:xfrm flipH="1">
                <a:off x="2962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8" name="Line 749"/>
              <p:cNvSpPr>
                <a:spLocks noChangeShapeType="1"/>
              </p:cNvSpPr>
              <p:nvPr/>
            </p:nvSpPr>
            <p:spPr bwMode="auto">
              <a:xfrm>
                <a:off x="2981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9" name="Line 750"/>
              <p:cNvSpPr>
                <a:spLocks noChangeShapeType="1"/>
              </p:cNvSpPr>
              <p:nvPr/>
            </p:nvSpPr>
            <p:spPr bwMode="auto">
              <a:xfrm flipH="1">
                <a:off x="2968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0" name="Line 751"/>
              <p:cNvSpPr>
                <a:spLocks noChangeShapeType="1"/>
              </p:cNvSpPr>
              <p:nvPr/>
            </p:nvSpPr>
            <p:spPr bwMode="auto">
              <a:xfrm>
                <a:off x="2994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1" name="Line 752"/>
              <p:cNvSpPr>
                <a:spLocks noChangeShapeType="1"/>
              </p:cNvSpPr>
              <p:nvPr/>
            </p:nvSpPr>
            <p:spPr bwMode="auto">
              <a:xfrm flipH="1">
                <a:off x="3012" y="146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2" name="Line 753"/>
              <p:cNvSpPr>
                <a:spLocks noChangeShapeType="1"/>
              </p:cNvSpPr>
              <p:nvPr/>
            </p:nvSpPr>
            <p:spPr bwMode="auto">
              <a:xfrm>
                <a:off x="3032" y="14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3" name="Line 754"/>
              <p:cNvSpPr>
                <a:spLocks noChangeShapeType="1"/>
              </p:cNvSpPr>
              <p:nvPr/>
            </p:nvSpPr>
            <p:spPr bwMode="auto">
              <a:xfrm flipH="1">
                <a:off x="3077" y="157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4" name="Line 755"/>
              <p:cNvSpPr>
                <a:spLocks noChangeShapeType="1"/>
              </p:cNvSpPr>
              <p:nvPr/>
            </p:nvSpPr>
            <p:spPr bwMode="auto">
              <a:xfrm>
                <a:off x="3103" y="15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5" name="Line 756"/>
              <p:cNvSpPr>
                <a:spLocks noChangeShapeType="1"/>
              </p:cNvSpPr>
              <p:nvPr/>
            </p:nvSpPr>
            <p:spPr bwMode="auto">
              <a:xfrm flipH="1">
                <a:off x="3082" y="157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6" name="Line 757"/>
              <p:cNvSpPr>
                <a:spLocks noChangeShapeType="1"/>
              </p:cNvSpPr>
              <p:nvPr/>
            </p:nvSpPr>
            <p:spPr bwMode="auto">
              <a:xfrm>
                <a:off x="3109" y="15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7" name="Line 758"/>
              <p:cNvSpPr>
                <a:spLocks noChangeShapeType="1"/>
              </p:cNvSpPr>
              <p:nvPr/>
            </p:nvSpPr>
            <p:spPr bwMode="auto">
              <a:xfrm flipH="1">
                <a:off x="3082" y="157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8" name="Line 759"/>
              <p:cNvSpPr>
                <a:spLocks noChangeShapeType="1"/>
              </p:cNvSpPr>
              <p:nvPr/>
            </p:nvSpPr>
            <p:spPr bwMode="auto">
              <a:xfrm>
                <a:off x="3109" y="15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9" name="Line 760"/>
              <p:cNvSpPr>
                <a:spLocks noChangeShapeType="1"/>
              </p:cNvSpPr>
              <p:nvPr/>
            </p:nvSpPr>
            <p:spPr bwMode="auto">
              <a:xfrm flipH="1">
                <a:off x="3102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0" name="Line 761"/>
              <p:cNvSpPr>
                <a:spLocks noChangeShapeType="1"/>
              </p:cNvSpPr>
              <p:nvPr/>
            </p:nvSpPr>
            <p:spPr bwMode="auto">
              <a:xfrm>
                <a:off x="3128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1" name="Line 762"/>
              <p:cNvSpPr>
                <a:spLocks noChangeShapeType="1"/>
              </p:cNvSpPr>
              <p:nvPr/>
            </p:nvSpPr>
            <p:spPr bwMode="auto">
              <a:xfrm flipH="1">
                <a:off x="3108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2" name="Line 763"/>
              <p:cNvSpPr>
                <a:spLocks noChangeShapeType="1"/>
              </p:cNvSpPr>
              <p:nvPr/>
            </p:nvSpPr>
            <p:spPr bwMode="auto">
              <a:xfrm>
                <a:off x="3128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3" name="Line 764"/>
              <p:cNvSpPr>
                <a:spLocks noChangeShapeType="1"/>
              </p:cNvSpPr>
              <p:nvPr/>
            </p:nvSpPr>
            <p:spPr bwMode="auto">
              <a:xfrm flipH="1">
                <a:off x="3140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4" name="Line 765"/>
              <p:cNvSpPr>
                <a:spLocks noChangeShapeType="1"/>
              </p:cNvSpPr>
              <p:nvPr/>
            </p:nvSpPr>
            <p:spPr bwMode="auto">
              <a:xfrm>
                <a:off x="3160" y="1653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5" name="Line 766"/>
              <p:cNvSpPr>
                <a:spLocks noChangeShapeType="1"/>
              </p:cNvSpPr>
              <p:nvPr/>
            </p:nvSpPr>
            <p:spPr bwMode="auto">
              <a:xfrm flipH="1">
                <a:off x="3179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6" name="Line 767"/>
              <p:cNvSpPr>
                <a:spLocks noChangeShapeType="1"/>
              </p:cNvSpPr>
              <p:nvPr/>
            </p:nvSpPr>
            <p:spPr bwMode="auto">
              <a:xfrm>
                <a:off x="3205" y="17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7" name="Line 768"/>
              <p:cNvSpPr>
                <a:spLocks noChangeShapeType="1"/>
              </p:cNvSpPr>
              <p:nvPr/>
            </p:nvSpPr>
            <p:spPr bwMode="auto">
              <a:xfrm flipH="1">
                <a:off x="3191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8" name="Line 769"/>
              <p:cNvSpPr>
                <a:spLocks noChangeShapeType="1"/>
              </p:cNvSpPr>
              <p:nvPr/>
            </p:nvSpPr>
            <p:spPr bwMode="auto">
              <a:xfrm>
                <a:off x="3217" y="17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9" name="Line 770"/>
              <p:cNvSpPr>
                <a:spLocks noChangeShapeType="1"/>
              </p:cNvSpPr>
              <p:nvPr/>
            </p:nvSpPr>
            <p:spPr bwMode="auto">
              <a:xfrm flipH="1">
                <a:off x="3211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0" name="Line 771"/>
              <p:cNvSpPr>
                <a:spLocks noChangeShapeType="1"/>
              </p:cNvSpPr>
              <p:nvPr/>
            </p:nvSpPr>
            <p:spPr bwMode="auto">
              <a:xfrm>
                <a:off x="3236" y="172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1" name="Line 772"/>
              <p:cNvSpPr>
                <a:spLocks noChangeShapeType="1"/>
              </p:cNvSpPr>
              <p:nvPr/>
            </p:nvSpPr>
            <p:spPr bwMode="auto">
              <a:xfrm flipH="1">
                <a:off x="3287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2" name="Line 773"/>
              <p:cNvSpPr>
                <a:spLocks noChangeShapeType="1"/>
              </p:cNvSpPr>
              <p:nvPr/>
            </p:nvSpPr>
            <p:spPr bwMode="auto">
              <a:xfrm>
                <a:off x="3313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3" name="Line 774"/>
              <p:cNvSpPr>
                <a:spLocks noChangeShapeType="1"/>
              </p:cNvSpPr>
              <p:nvPr/>
            </p:nvSpPr>
            <p:spPr bwMode="auto">
              <a:xfrm flipH="1">
                <a:off x="3313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4" name="Line 775"/>
              <p:cNvSpPr>
                <a:spLocks noChangeShapeType="1"/>
              </p:cNvSpPr>
              <p:nvPr/>
            </p:nvSpPr>
            <p:spPr bwMode="auto">
              <a:xfrm>
                <a:off x="3332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5" name="Line 776"/>
              <p:cNvSpPr>
                <a:spLocks noChangeShapeType="1"/>
              </p:cNvSpPr>
              <p:nvPr/>
            </p:nvSpPr>
            <p:spPr bwMode="auto">
              <a:xfrm flipH="1">
                <a:off x="3332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6" name="Line 777"/>
              <p:cNvSpPr>
                <a:spLocks noChangeShapeType="1"/>
              </p:cNvSpPr>
              <p:nvPr/>
            </p:nvSpPr>
            <p:spPr bwMode="auto">
              <a:xfrm>
                <a:off x="3352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7" name="Line 778"/>
              <p:cNvSpPr>
                <a:spLocks noChangeShapeType="1"/>
              </p:cNvSpPr>
              <p:nvPr/>
            </p:nvSpPr>
            <p:spPr bwMode="auto">
              <a:xfrm flipH="1">
                <a:off x="3345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8" name="Line 779"/>
              <p:cNvSpPr>
                <a:spLocks noChangeShapeType="1"/>
              </p:cNvSpPr>
              <p:nvPr/>
            </p:nvSpPr>
            <p:spPr bwMode="auto">
              <a:xfrm>
                <a:off x="3364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9" name="Line 780"/>
              <p:cNvSpPr>
                <a:spLocks noChangeShapeType="1"/>
              </p:cNvSpPr>
              <p:nvPr/>
            </p:nvSpPr>
            <p:spPr bwMode="auto">
              <a:xfrm flipH="1">
                <a:off x="3364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0" name="Line 781"/>
              <p:cNvSpPr>
                <a:spLocks noChangeShapeType="1"/>
              </p:cNvSpPr>
              <p:nvPr/>
            </p:nvSpPr>
            <p:spPr bwMode="auto">
              <a:xfrm>
                <a:off x="3383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" name="Line 782"/>
              <p:cNvSpPr>
                <a:spLocks noChangeShapeType="1"/>
              </p:cNvSpPr>
              <p:nvPr/>
            </p:nvSpPr>
            <p:spPr bwMode="auto">
              <a:xfrm flipH="1">
                <a:off x="3364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2" name="Line 783"/>
              <p:cNvSpPr>
                <a:spLocks noChangeShapeType="1"/>
              </p:cNvSpPr>
              <p:nvPr/>
            </p:nvSpPr>
            <p:spPr bwMode="auto">
              <a:xfrm>
                <a:off x="3390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3" name="Line 784"/>
              <p:cNvSpPr>
                <a:spLocks noChangeShapeType="1"/>
              </p:cNvSpPr>
              <p:nvPr/>
            </p:nvSpPr>
            <p:spPr bwMode="auto">
              <a:xfrm flipH="1">
                <a:off x="3370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4" name="Line 785"/>
              <p:cNvSpPr>
                <a:spLocks noChangeShapeType="1"/>
              </p:cNvSpPr>
              <p:nvPr/>
            </p:nvSpPr>
            <p:spPr bwMode="auto">
              <a:xfrm>
                <a:off x="3396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5" name="Line 786"/>
              <p:cNvSpPr>
                <a:spLocks noChangeShapeType="1"/>
              </p:cNvSpPr>
              <p:nvPr/>
            </p:nvSpPr>
            <p:spPr bwMode="auto">
              <a:xfrm flipH="1">
                <a:off x="3459" y="184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6" name="Line 787"/>
              <p:cNvSpPr>
                <a:spLocks noChangeShapeType="1"/>
              </p:cNvSpPr>
              <p:nvPr/>
            </p:nvSpPr>
            <p:spPr bwMode="auto">
              <a:xfrm>
                <a:off x="3485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7" name="Line 788"/>
              <p:cNvSpPr>
                <a:spLocks noChangeShapeType="1"/>
              </p:cNvSpPr>
              <p:nvPr/>
            </p:nvSpPr>
            <p:spPr bwMode="auto">
              <a:xfrm flipH="1">
                <a:off x="3492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8" name="Line 789"/>
              <p:cNvSpPr>
                <a:spLocks noChangeShapeType="1"/>
              </p:cNvSpPr>
              <p:nvPr/>
            </p:nvSpPr>
            <p:spPr bwMode="auto">
              <a:xfrm>
                <a:off x="3518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9" name="Line 790"/>
              <p:cNvSpPr>
                <a:spLocks noChangeShapeType="1"/>
              </p:cNvSpPr>
              <p:nvPr/>
            </p:nvSpPr>
            <p:spPr bwMode="auto">
              <a:xfrm flipH="1">
                <a:off x="3504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0" name="Line 791"/>
              <p:cNvSpPr>
                <a:spLocks noChangeShapeType="1"/>
              </p:cNvSpPr>
              <p:nvPr/>
            </p:nvSpPr>
            <p:spPr bwMode="auto">
              <a:xfrm>
                <a:off x="3530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4" name="Group 792"/>
            <p:cNvGrpSpPr>
              <a:grpSpLocks/>
            </p:cNvGrpSpPr>
            <p:nvPr/>
          </p:nvGrpSpPr>
          <p:grpSpPr bwMode="auto">
            <a:xfrm>
              <a:off x="1015" y="957"/>
              <a:ext cx="3587" cy="1188"/>
              <a:chOff x="1015" y="957"/>
              <a:chExt cx="3587" cy="1188"/>
            </a:xfrm>
          </p:grpSpPr>
          <p:sp>
            <p:nvSpPr>
              <p:cNvPr id="18971" name="Line 793"/>
              <p:cNvSpPr>
                <a:spLocks noChangeShapeType="1"/>
              </p:cNvSpPr>
              <p:nvPr/>
            </p:nvSpPr>
            <p:spPr bwMode="auto">
              <a:xfrm flipH="1">
                <a:off x="3511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2" name="Line 794"/>
              <p:cNvSpPr>
                <a:spLocks noChangeShapeType="1"/>
              </p:cNvSpPr>
              <p:nvPr/>
            </p:nvSpPr>
            <p:spPr bwMode="auto">
              <a:xfrm>
                <a:off x="3537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3" name="Line 795"/>
              <p:cNvSpPr>
                <a:spLocks noChangeShapeType="1"/>
              </p:cNvSpPr>
              <p:nvPr/>
            </p:nvSpPr>
            <p:spPr bwMode="auto">
              <a:xfrm flipH="1">
                <a:off x="3638" y="184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4" name="Line 796"/>
              <p:cNvSpPr>
                <a:spLocks noChangeShapeType="1"/>
              </p:cNvSpPr>
              <p:nvPr/>
            </p:nvSpPr>
            <p:spPr bwMode="auto">
              <a:xfrm>
                <a:off x="3658" y="180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5" name="Line 797"/>
              <p:cNvSpPr>
                <a:spLocks noChangeShapeType="1"/>
              </p:cNvSpPr>
              <p:nvPr/>
            </p:nvSpPr>
            <p:spPr bwMode="auto">
              <a:xfrm flipH="1">
                <a:off x="3689" y="209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6" name="Line 798"/>
              <p:cNvSpPr>
                <a:spLocks noChangeShapeType="1"/>
              </p:cNvSpPr>
              <p:nvPr/>
            </p:nvSpPr>
            <p:spPr bwMode="auto">
              <a:xfrm>
                <a:off x="3716" y="205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7" name="Line 799"/>
              <p:cNvSpPr>
                <a:spLocks noChangeShapeType="1"/>
              </p:cNvSpPr>
              <p:nvPr/>
            </p:nvSpPr>
            <p:spPr bwMode="auto">
              <a:xfrm flipH="1">
                <a:off x="3708" y="209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8" name="Line 800"/>
              <p:cNvSpPr>
                <a:spLocks noChangeShapeType="1"/>
              </p:cNvSpPr>
              <p:nvPr/>
            </p:nvSpPr>
            <p:spPr bwMode="auto">
              <a:xfrm>
                <a:off x="3735" y="205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9" name="Line 801"/>
              <p:cNvSpPr>
                <a:spLocks noChangeShapeType="1"/>
              </p:cNvSpPr>
              <p:nvPr/>
            </p:nvSpPr>
            <p:spPr bwMode="auto">
              <a:xfrm flipH="1">
                <a:off x="3843" y="209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0" name="Line 802"/>
              <p:cNvSpPr>
                <a:spLocks noChangeShapeType="1"/>
              </p:cNvSpPr>
              <p:nvPr/>
            </p:nvSpPr>
            <p:spPr bwMode="auto">
              <a:xfrm>
                <a:off x="3869" y="205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1" name="Line 803"/>
              <p:cNvSpPr>
                <a:spLocks noChangeShapeType="1"/>
              </p:cNvSpPr>
              <p:nvPr/>
            </p:nvSpPr>
            <p:spPr bwMode="auto">
              <a:xfrm flipH="1">
                <a:off x="3861" y="209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2" name="Line 804"/>
              <p:cNvSpPr>
                <a:spLocks noChangeShapeType="1"/>
              </p:cNvSpPr>
              <p:nvPr/>
            </p:nvSpPr>
            <p:spPr bwMode="auto">
              <a:xfrm>
                <a:off x="3888" y="205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3" name="Line 805"/>
              <p:cNvSpPr>
                <a:spLocks noChangeShapeType="1"/>
              </p:cNvSpPr>
              <p:nvPr/>
            </p:nvSpPr>
            <p:spPr bwMode="auto">
              <a:xfrm flipH="1">
                <a:off x="4200" y="209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4" name="Line 806"/>
              <p:cNvSpPr>
                <a:spLocks noChangeShapeType="1"/>
              </p:cNvSpPr>
              <p:nvPr/>
            </p:nvSpPr>
            <p:spPr bwMode="auto">
              <a:xfrm>
                <a:off x="4226" y="205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5" name="Rectangle 807"/>
              <p:cNvSpPr>
                <a:spLocks noChangeArrowheads="1"/>
              </p:cNvSpPr>
              <p:nvPr/>
            </p:nvSpPr>
            <p:spPr bwMode="auto">
              <a:xfrm>
                <a:off x="1015" y="984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86" name="Rectangle 808"/>
              <p:cNvSpPr>
                <a:spLocks noChangeArrowheads="1"/>
              </p:cNvSpPr>
              <p:nvPr/>
            </p:nvSpPr>
            <p:spPr bwMode="auto">
              <a:xfrm>
                <a:off x="1124" y="984"/>
                <a:ext cx="25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87" name="Rectangle 809"/>
              <p:cNvSpPr>
                <a:spLocks noChangeArrowheads="1"/>
              </p:cNvSpPr>
              <p:nvPr/>
            </p:nvSpPr>
            <p:spPr bwMode="auto">
              <a:xfrm>
                <a:off x="1143" y="997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88" name="Rectangle 810"/>
              <p:cNvSpPr>
                <a:spLocks noChangeArrowheads="1"/>
              </p:cNvSpPr>
              <p:nvPr/>
            </p:nvSpPr>
            <p:spPr bwMode="auto">
              <a:xfrm>
                <a:off x="1150" y="997"/>
                <a:ext cx="25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89" name="Rectangle 811"/>
              <p:cNvSpPr>
                <a:spLocks noChangeArrowheads="1"/>
              </p:cNvSpPr>
              <p:nvPr/>
            </p:nvSpPr>
            <p:spPr bwMode="auto">
              <a:xfrm>
                <a:off x="1220" y="997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0" name="Rectangle 812"/>
              <p:cNvSpPr>
                <a:spLocks noChangeArrowheads="1"/>
              </p:cNvSpPr>
              <p:nvPr/>
            </p:nvSpPr>
            <p:spPr bwMode="auto">
              <a:xfrm>
                <a:off x="1213" y="1011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1" name="Rectangle 813"/>
              <p:cNvSpPr>
                <a:spLocks noChangeArrowheads="1"/>
              </p:cNvSpPr>
              <p:nvPr/>
            </p:nvSpPr>
            <p:spPr bwMode="auto">
              <a:xfrm>
                <a:off x="1220" y="1011"/>
                <a:ext cx="12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2" name="Rectangle 814"/>
              <p:cNvSpPr>
                <a:spLocks noChangeArrowheads="1"/>
              </p:cNvSpPr>
              <p:nvPr/>
            </p:nvSpPr>
            <p:spPr bwMode="auto">
              <a:xfrm>
                <a:off x="1226" y="1025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3" name="Rectangle 815"/>
              <p:cNvSpPr>
                <a:spLocks noChangeArrowheads="1"/>
              </p:cNvSpPr>
              <p:nvPr/>
            </p:nvSpPr>
            <p:spPr bwMode="auto">
              <a:xfrm>
                <a:off x="1232" y="1011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4" name="Rectangle 816"/>
              <p:cNvSpPr>
                <a:spLocks noChangeArrowheads="1"/>
              </p:cNvSpPr>
              <p:nvPr/>
            </p:nvSpPr>
            <p:spPr bwMode="auto">
              <a:xfrm>
                <a:off x="1232" y="1025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5" name="Rectangle 817"/>
              <p:cNvSpPr>
                <a:spLocks noChangeArrowheads="1"/>
              </p:cNvSpPr>
              <p:nvPr/>
            </p:nvSpPr>
            <p:spPr bwMode="auto">
              <a:xfrm>
                <a:off x="1239" y="1025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6" name="Rectangle 818"/>
              <p:cNvSpPr>
                <a:spLocks noChangeArrowheads="1"/>
              </p:cNvSpPr>
              <p:nvPr/>
            </p:nvSpPr>
            <p:spPr bwMode="auto">
              <a:xfrm>
                <a:off x="1296" y="1039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7" name="Rectangle 819"/>
              <p:cNvSpPr>
                <a:spLocks noChangeArrowheads="1"/>
              </p:cNvSpPr>
              <p:nvPr/>
            </p:nvSpPr>
            <p:spPr bwMode="auto">
              <a:xfrm>
                <a:off x="1386" y="1052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8" name="Rectangle 820"/>
              <p:cNvSpPr>
                <a:spLocks noChangeArrowheads="1"/>
              </p:cNvSpPr>
              <p:nvPr/>
            </p:nvSpPr>
            <p:spPr bwMode="auto">
              <a:xfrm>
                <a:off x="1386" y="1066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999" name="Rectangle 821"/>
              <p:cNvSpPr>
                <a:spLocks noChangeArrowheads="1"/>
              </p:cNvSpPr>
              <p:nvPr/>
            </p:nvSpPr>
            <p:spPr bwMode="auto">
              <a:xfrm>
                <a:off x="1392" y="1052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0" name="Rectangle 822"/>
              <p:cNvSpPr>
                <a:spLocks noChangeArrowheads="1"/>
              </p:cNvSpPr>
              <p:nvPr/>
            </p:nvSpPr>
            <p:spPr bwMode="auto">
              <a:xfrm>
                <a:off x="1386" y="1066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1" name="Rectangle 823"/>
              <p:cNvSpPr>
                <a:spLocks noChangeArrowheads="1"/>
              </p:cNvSpPr>
              <p:nvPr/>
            </p:nvSpPr>
            <p:spPr bwMode="auto">
              <a:xfrm>
                <a:off x="1392" y="1066"/>
                <a:ext cx="25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2" name="Rectangle 824"/>
              <p:cNvSpPr>
                <a:spLocks noChangeArrowheads="1"/>
              </p:cNvSpPr>
              <p:nvPr/>
            </p:nvSpPr>
            <p:spPr bwMode="auto">
              <a:xfrm>
                <a:off x="1411" y="1079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3" name="Rectangle 825"/>
              <p:cNvSpPr>
                <a:spLocks noChangeArrowheads="1"/>
              </p:cNvSpPr>
              <p:nvPr/>
            </p:nvSpPr>
            <p:spPr bwMode="auto">
              <a:xfrm>
                <a:off x="1494" y="1079"/>
                <a:ext cx="32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4" name="Rectangle 826"/>
              <p:cNvSpPr>
                <a:spLocks noChangeArrowheads="1"/>
              </p:cNvSpPr>
              <p:nvPr/>
            </p:nvSpPr>
            <p:spPr bwMode="auto">
              <a:xfrm>
                <a:off x="1520" y="1093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5" name="Rectangle 827"/>
              <p:cNvSpPr>
                <a:spLocks noChangeArrowheads="1"/>
              </p:cNvSpPr>
              <p:nvPr/>
            </p:nvSpPr>
            <p:spPr bwMode="auto">
              <a:xfrm>
                <a:off x="1526" y="1093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6" name="Rectangle 828"/>
              <p:cNvSpPr>
                <a:spLocks noChangeArrowheads="1"/>
              </p:cNvSpPr>
              <p:nvPr/>
            </p:nvSpPr>
            <p:spPr bwMode="auto">
              <a:xfrm>
                <a:off x="1520" y="1107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7" name="Rectangle 829"/>
              <p:cNvSpPr>
                <a:spLocks noChangeArrowheads="1"/>
              </p:cNvSpPr>
              <p:nvPr/>
            </p:nvSpPr>
            <p:spPr bwMode="auto">
              <a:xfrm>
                <a:off x="1526" y="1093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8" name="Rectangle 830"/>
              <p:cNvSpPr>
                <a:spLocks noChangeArrowheads="1"/>
              </p:cNvSpPr>
              <p:nvPr/>
            </p:nvSpPr>
            <p:spPr bwMode="auto">
              <a:xfrm>
                <a:off x="1526" y="1107"/>
                <a:ext cx="12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09" name="Rectangle 831"/>
              <p:cNvSpPr>
                <a:spLocks noChangeArrowheads="1"/>
              </p:cNvSpPr>
              <p:nvPr/>
            </p:nvSpPr>
            <p:spPr bwMode="auto">
              <a:xfrm>
                <a:off x="1571" y="1148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0" name="Rectangle 832"/>
              <p:cNvSpPr>
                <a:spLocks noChangeArrowheads="1"/>
              </p:cNvSpPr>
              <p:nvPr/>
            </p:nvSpPr>
            <p:spPr bwMode="auto">
              <a:xfrm>
                <a:off x="1577" y="1148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1" name="Rectangle 833"/>
              <p:cNvSpPr>
                <a:spLocks noChangeArrowheads="1"/>
              </p:cNvSpPr>
              <p:nvPr/>
            </p:nvSpPr>
            <p:spPr bwMode="auto">
              <a:xfrm>
                <a:off x="1590" y="1162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2" name="Rectangle 834"/>
              <p:cNvSpPr>
                <a:spLocks noChangeArrowheads="1"/>
              </p:cNvSpPr>
              <p:nvPr/>
            </p:nvSpPr>
            <p:spPr bwMode="auto">
              <a:xfrm>
                <a:off x="1596" y="1148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3" name="Rectangle 835"/>
              <p:cNvSpPr>
                <a:spLocks noChangeArrowheads="1"/>
              </p:cNvSpPr>
              <p:nvPr/>
            </p:nvSpPr>
            <p:spPr bwMode="auto">
              <a:xfrm>
                <a:off x="1596" y="1162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4" name="Rectangle 836"/>
              <p:cNvSpPr>
                <a:spLocks noChangeArrowheads="1"/>
              </p:cNvSpPr>
              <p:nvPr/>
            </p:nvSpPr>
            <p:spPr bwMode="auto">
              <a:xfrm>
                <a:off x="1603" y="1162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5" name="Rectangle 837"/>
              <p:cNvSpPr>
                <a:spLocks noChangeArrowheads="1"/>
              </p:cNvSpPr>
              <p:nvPr/>
            </p:nvSpPr>
            <p:spPr bwMode="auto">
              <a:xfrm>
                <a:off x="1616" y="1175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6" name="Rectangle 838"/>
              <p:cNvSpPr>
                <a:spLocks noChangeArrowheads="1"/>
              </p:cNvSpPr>
              <p:nvPr/>
            </p:nvSpPr>
            <p:spPr bwMode="auto">
              <a:xfrm>
                <a:off x="1622" y="1162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7" name="Rectangle 839"/>
              <p:cNvSpPr>
                <a:spLocks noChangeArrowheads="1"/>
              </p:cNvSpPr>
              <p:nvPr/>
            </p:nvSpPr>
            <p:spPr bwMode="auto">
              <a:xfrm>
                <a:off x="1667" y="1189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8" name="Rectangle 840"/>
              <p:cNvSpPr>
                <a:spLocks noChangeArrowheads="1"/>
              </p:cNvSpPr>
              <p:nvPr/>
            </p:nvSpPr>
            <p:spPr bwMode="auto">
              <a:xfrm>
                <a:off x="1673" y="1175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19" name="Rectangle 841"/>
              <p:cNvSpPr>
                <a:spLocks noChangeArrowheads="1"/>
              </p:cNvSpPr>
              <p:nvPr/>
            </p:nvSpPr>
            <p:spPr bwMode="auto">
              <a:xfrm>
                <a:off x="1686" y="1189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0" name="Rectangle 842"/>
              <p:cNvSpPr>
                <a:spLocks noChangeArrowheads="1"/>
              </p:cNvSpPr>
              <p:nvPr/>
            </p:nvSpPr>
            <p:spPr bwMode="auto">
              <a:xfrm>
                <a:off x="1692" y="1189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1" name="Rectangle 843"/>
              <p:cNvSpPr>
                <a:spLocks noChangeArrowheads="1"/>
              </p:cNvSpPr>
              <p:nvPr/>
            </p:nvSpPr>
            <p:spPr bwMode="auto">
              <a:xfrm>
                <a:off x="1794" y="1189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2" name="Rectangle 844"/>
              <p:cNvSpPr>
                <a:spLocks noChangeArrowheads="1"/>
              </p:cNvSpPr>
              <p:nvPr/>
            </p:nvSpPr>
            <p:spPr bwMode="auto">
              <a:xfrm>
                <a:off x="1807" y="1202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3" name="Rectangle 845"/>
              <p:cNvSpPr>
                <a:spLocks noChangeArrowheads="1"/>
              </p:cNvSpPr>
              <p:nvPr/>
            </p:nvSpPr>
            <p:spPr bwMode="auto">
              <a:xfrm>
                <a:off x="1813" y="1202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4" name="Rectangle 846"/>
              <p:cNvSpPr>
                <a:spLocks noChangeArrowheads="1"/>
              </p:cNvSpPr>
              <p:nvPr/>
            </p:nvSpPr>
            <p:spPr bwMode="auto">
              <a:xfrm>
                <a:off x="1813" y="1216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5" name="Rectangle 847"/>
              <p:cNvSpPr>
                <a:spLocks noChangeArrowheads="1"/>
              </p:cNvSpPr>
              <p:nvPr/>
            </p:nvSpPr>
            <p:spPr bwMode="auto">
              <a:xfrm>
                <a:off x="1820" y="1216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6" name="Rectangle 848"/>
              <p:cNvSpPr>
                <a:spLocks noChangeArrowheads="1"/>
              </p:cNvSpPr>
              <p:nvPr/>
            </p:nvSpPr>
            <p:spPr bwMode="auto">
              <a:xfrm>
                <a:off x="1877" y="1216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7" name="Rectangle 849"/>
              <p:cNvSpPr>
                <a:spLocks noChangeArrowheads="1"/>
              </p:cNvSpPr>
              <p:nvPr/>
            </p:nvSpPr>
            <p:spPr bwMode="auto">
              <a:xfrm>
                <a:off x="1871" y="1230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8" name="Rectangle 850"/>
              <p:cNvSpPr>
                <a:spLocks noChangeArrowheads="1"/>
              </p:cNvSpPr>
              <p:nvPr/>
            </p:nvSpPr>
            <p:spPr bwMode="auto">
              <a:xfrm>
                <a:off x="1877" y="1230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29" name="Rectangle 851"/>
              <p:cNvSpPr>
                <a:spLocks noChangeArrowheads="1"/>
              </p:cNvSpPr>
              <p:nvPr/>
            </p:nvSpPr>
            <p:spPr bwMode="auto">
              <a:xfrm>
                <a:off x="1890" y="1244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0" name="Rectangle 852"/>
              <p:cNvSpPr>
                <a:spLocks noChangeArrowheads="1"/>
              </p:cNvSpPr>
              <p:nvPr/>
            </p:nvSpPr>
            <p:spPr bwMode="auto">
              <a:xfrm>
                <a:off x="1896" y="1230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1" name="Rectangle 853"/>
              <p:cNvSpPr>
                <a:spLocks noChangeArrowheads="1"/>
              </p:cNvSpPr>
              <p:nvPr/>
            </p:nvSpPr>
            <p:spPr bwMode="auto">
              <a:xfrm>
                <a:off x="1896" y="1244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2" name="Rectangle 854"/>
              <p:cNvSpPr>
                <a:spLocks noChangeArrowheads="1"/>
              </p:cNvSpPr>
              <p:nvPr/>
            </p:nvSpPr>
            <p:spPr bwMode="auto">
              <a:xfrm>
                <a:off x="1960" y="1271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3" name="Rectangle 855"/>
              <p:cNvSpPr>
                <a:spLocks noChangeArrowheads="1"/>
              </p:cNvSpPr>
              <p:nvPr/>
            </p:nvSpPr>
            <p:spPr bwMode="auto">
              <a:xfrm>
                <a:off x="1954" y="1285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4" name="Rectangle 856"/>
              <p:cNvSpPr>
                <a:spLocks noChangeArrowheads="1"/>
              </p:cNvSpPr>
              <p:nvPr/>
            </p:nvSpPr>
            <p:spPr bwMode="auto">
              <a:xfrm>
                <a:off x="1960" y="1285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5" name="Rectangle 857"/>
              <p:cNvSpPr>
                <a:spLocks noChangeArrowheads="1"/>
              </p:cNvSpPr>
              <p:nvPr/>
            </p:nvSpPr>
            <p:spPr bwMode="auto">
              <a:xfrm>
                <a:off x="1960" y="1298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6" name="Rectangle 858"/>
              <p:cNvSpPr>
                <a:spLocks noChangeArrowheads="1"/>
              </p:cNvSpPr>
              <p:nvPr/>
            </p:nvSpPr>
            <p:spPr bwMode="auto">
              <a:xfrm>
                <a:off x="1967" y="1285"/>
                <a:ext cx="32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7" name="Rectangle 859"/>
              <p:cNvSpPr>
                <a:spLocks noChangeArrowheads="1"/>
              </p:cNvSpPr>
              <p:nvPr/>
            </p:nvSpPr>
            <p:spPr bwMode="auto">
              <a:xfrm>
                <a:off x="2031" y="1312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8" name="Rectangle 860"/>
              <p:cNvSpPr>
                <a:spLocks noChangeArrowheads="1"/>
              </p:cNvSpPr>
              <p:nvPr/>
            </p:nvSpPr>
            <p:spPr bwMode="auto">
              <a:xfrm>
                <a:off x="2037" y="1312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39" name="Rectangle 861"/>
              <p:cNvSpPr>
                <a:spLocks noChangeArrowheads="1"/>
              </p:cNvSpPr>
              <p:nvPr/>
            </p:nvSpPr>
            <p:spPr bwMode="auto">
              <a:xfrm>
                <a:off x="2043" y="1325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0" name="Rectangle 862"/>
              <p:cNvSpPr>
                <a:spLocks noChangeArrowheads="1"/>
              </p:cNvSpPr>
              <p:nvPr/>
            </p:nvSpPr>
            <p:spPr bwMode="auto">
              <a:xfrm>
                <a:off x="2050" y="1312"/>
                <a:ext cx="38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1" name="Rectangle 863"/>
              <p:cNvSpPr>
                <a:spLocks noChangeArrowheads="1"/>
              </p:cNvSpPr>
              <p:nvPr/>
            </p:nvSpPr>
            <p:spPr bwMode="auto">
              <a:xfrm>
                <a:off x="2081" y="1325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2" name="Rectangle 864"/>
              <p:cNvSpPr>
                <a:spLocks noChangeArrowheads="1"/>
              </p:cNvSpPr>
              <p:nvPr/>
            </p:nvSpPr>
            <p:spPr bwMode="auto">
              <a:xfrm>
                <a:off x="2088" y="1325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3" name="Rectangle 865"/>
              <p:cNvSpPr>
                <a:spLocks noChangeArrowheads="1"/>
              </p:cNvSpPr>
              <p:nvPr/>
            </p:nvSpPr>
            <p:spPr bwMode="auto">
              <a:xfrm>
                <a:off x="2133" y="1339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4" name="Rectangle 866"/>
              <p:cNvSpPr>
                <a:spLocks noChangeArrowheads="1"/>
              </p:cNvSpPr>
              <p:nvPr/>
            </p:nvSpPr>
            <p:spPr bwMode="auto">
              <a:xfrm>
                <a:off x="2133" y="1353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5" name="Rectangle 867"/>
              <p:cNvSpPr>
                <a:spLocks noChangeArrowheads="1"/>
              </p:cNvSpPr>
              <p:nvPr/>
            </p:nvSpPr>
            <p:spPr bwMode="auto">
              <a:xfrm>
                <a:off x="2139" y="1353"/>
                <a:ext cx="32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6" name="Rectangle 868"/>
              <p:cNvSpPr>
                <a:spLocks noChangeArrowheads="1"/>
              </p:cNvSpPr>
              <p:nvPr/>
            </p:nvSpPr>
            <p:spPr bwMode="auto">
              <a:xfrm>
                <a:off x="2164" y="1367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7" name="Rectangle 869"/>
              <p:cNvSpPr>
                <a:spLocks noChangeArrowheads="1"/>
              </p:cNvSpPr>
              <p:nvPr/>
            </p:nvSpPr>
            <p:spPr bwMode="auto">
              <a:xfrm>
                <a:off x="2247" y="1367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8" name="Rectangle 870"/>
              <p:cNvSpPr>
                <a:spLocks noChangeArrowheads="1"/>
              </p:cNvSpPr>
              <p:nvPr/>
            </p:nvSpPr>
            <p:spPr bwMode="auto">
              <a:xfrm>
                <a:off x="2292" y="1380"/>
                <a:ext cx="12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49" name="Rectangle 871"/>
              <p:cNvSpPr>
                <a:spLocks noChangeArrowheads="1"/>
              </p:cNvSpPr>
              <p:nvPr/>
            </p:nvSpPr>
            <p:spPr bwMode="auto">
              <a:xfrm>
                <a:off x="2337" y="1421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0" name="Rectangle 872"/>
              <p:cNvSpPr>
                <a:spLocks noChangeArrowheads="1"/>
              </p:cNvSpPr>
              <p:nvPr/>
            </p:nvSpPr>
            <p:spPr bwMode="auto">
              <a:xfrm>
                <a:off x="2343" y="1408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1" name="Rectangle 873"/>
              <p:cNvSpPr>
                <a:spLocks noChangeArrowheads="1"/>
              </p:cNvSpPr>
              <p:nvPr/>
            </p:nvSpPr>
            <p:spPr bwMode="auto">
              <a:xfrm>
                <a:off x="2350" y="1421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2" name="Rectangle 874"/>
              <p:cNvSpPr>
                <a:spLocks noChangeArrowheads="1"/>
              </p:cNvSpPr>
              <p:nvPr/>
            </p:nvSpPr>
            <p:spPr bwMode="auto">
              <a:xfrm>
                <a:off x="2356" y="1421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3" name="Rectangle 875"/>
              <p:cNvSpPr>
                <a:spLocks noChangeArrowheads="1"/>
              </p:cNvSpPr>
              <p:nvPr/>
            </p:nvSpPr>
            <p:spPr bwMode="auto">
              <a:xfrm>
                <a:off x="2369" y="1435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4" name="Rectangle 876"/>
              <p:cNvSpPr>
                <a:spLocks noChangeArrowheads="1"/>
              </p:cNvSpPr>
              <p:nvPr/>
            </p:nvSpPr>
            <p:spPr bwMode="auto">
              <a:xfrm>
                <a:off x="2375" y="1435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5" name="Rectangle 877"/>
              <p:cNvSpPr>
                <a:spLocks noChangeArrowheads="1"/>
              </p:cNvSpPr>
              <p:nvPr/>
            </p:nvSpPr>
            <p:spPr bwMode="auto">
              <a:xfrm>
                <a:off x="2369" y="1449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6" name="Rectangle 878"/>
              <p:cNvSpPr>
                <a:spLocks noChangeArrowheads="1"/>
              </p:cNvSpPr>
              <p:nvPr/>
            </p:nvSpPr>
            <p:spPr bwMode="auto">
              <a:xfrm>
                <a:off x="2375" y="1435"/>
                <a:ext cx="12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7" name="Rectangle 879"/>
              <p:cNvSpPr>
                <a:spLocks noChangeArrowheads="1"/>
              </p:cNvSpPr>
              <p:nvPr/>
            </p:nvSpPr>
            <p:spPr bwMode="auto">
              <a:xfrm>
                <a:off x="2382" y="1449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8" name="Rectangle 880"/>
              <p:cNvSpPr>
                <a:spLocks noChangeArrowheads="1"/>
              </p:cNvSpPr>
              <p:nvPr/>
            </p:nvSpPr>
            <p:spPr bwMode="auto">
              <a:xfrm>
                <a:off x="2439" y="1476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59" name="Rectangle 881"/>
              <p:cNvSpPr>
                <a:spLocks noChangeArrowheads="1"/>
              </p:cNvSpPr>
              <p:nvPr/>
            </p:nvSpPr>
            <p:spPr bwMode="auto">
              <a:xfrm>
                <a:off x="2433" y="1490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0" name="Rectangle 882"/>
              <p:cNvSpPr>
                <a:spLocks noChangeArrowheads="1"/>
              </p:cNvSpPr>
              <p:nvPr/>
            </p:nvSpPr>
            <p:spPr bwMode="auto">
              <a:xfrm>
                <a:off x="2439" y="1490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1" name="Rectangle 883"/>
              <p:cNvSpPr>
                <a:spLocks noChangeArrowheads="1"/>
              </p:cNvSpPr>
              <p:nvPr/>
            </p:nvSpPr>
            <p:spPr bwMode="auto">
              <a:xfrm>
                <a:off x="2452" y="1503"/>
                <a:ext cx="13" cy="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2" name="Rectangle 884"/>
              <p:cNvSpPr>
                <a:spLocks noChangeArrowheads="1"/>
              </p:cNvSpPr>
              <p:nvPr/>
            </p:nvSpPr>
            <p:spPr bwMode="auto">
              <a:xfrm>
                <a:off x="2458" y="1503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3" name="Rectangle 885"/>
              <p:cNvSpPr>
                <a:spLocks noChangeArrowheads="1"/>
              </p:cNvSpPr>
              <p:nvPr/>
            </p:nvSpPr>
            <p:spPr bwMode="auto">
              <a:xfrm>
                <a:off x="2516" y="1503"/>
                <a:ext cx="44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4" name="Rectangle 886"/>
              <p:cNvSpPr>
                <a:spLocks noChangeArrowheads="1"/>
              </p:cNvSpPr>
              <p:nvPr/>
            </p:nvSpPr>
            <p:spPr bwMode="auto">
              <a:xfrm>
                <a:off x="2554" y="1517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5" name="Rectangle 887"/>
              <p:cNvSpPr>
                <a:spLocks noChangeArrowheads="1"/>
              </p:cNvSpPr>
              <p:nvPr/>
            </p:nvSpPr>
            <p:spPr bwMode="auto">
              <a:xfrm>
                <a:off x="2618" y="1545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6" name="Rectangle 888"/>
              <p:cNvSpPr>
                <a:spLocks noChangeArrowheads="1"/>
              </p:cNvSpPr>
              <p:nvPr/>
            </p:nvSpPr>
            <p:spPr bwMode="auto">
              <a:xfrm>
                <a:off x="2707" y="1558"/>
                <a:ext cx="6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7" name="Rectangle 889"/>
              <p:cNvSpPr>
                <a:spLocks noChangeArrowheads="1"/>
              </p:cNvSpPr>
              <p:nvPr/>
            </p:nvSpPr>
            <p:spPr bwMode="auto">
              <a:xfrm>
                <a:off x="2707" y="1572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8" name="Rectangle 890"/>
              <p:cNvSpPr>
                <a:spLocks noChangeArrowheads="1"/>
              </p:cNvSpPr>
              <p:nvPr/>
            </p:nvSpPr>
            <p:spPr bwMode="auto">
              <a:xfrm>
                <a:off x="2714" y="1572"/>
                <a:ext cx="38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69" name="Rectangle 891"/>
              <p:cNvSpPr>
                <a:spLocks noChangeArrowheads="1"/>
              </p:cNvSpPr>
              <p:nvPr/>
            </p:nvSpPr>
            <p:spPr bwMode="auto">
              <a:xfrm>
                <a:off x="2777" y="1599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0" name="Rectangle 892"/>
              <p:cNvSpPr>
                <a:spLocks noChangeArrowheads="1"/>
              </p:cNvSpPr>
              <p:nvPr/>
            </p:nvSpPr>
            <p:spPr bwMode="auto">
              <a:xfrm>
                <a:off x="2784" y="1599"/>
                <a:ext cx="6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1" name="Rectangle 893"/>
              <p:cNvSpPr>
                <a:spLocks noChangeArrowheads="1"/>
              </p:cNvSpPr>
              <p:nvPr/>
            </p:nvSpPr>
            <p:spPr bwMode="auto">
              <a:xfrm>
                <a:off x="2841" y="1613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2" name="Rectangle 894"/>
              <p:cNvSpPr>
                <a:spLocks noChangeArrowheads="1"/>
              </p:cNvSpPr>
              <p:nvPr/>
            </p:nvSpPr>
            <p:spPr bwMode="auto">
              <a:xfrm>
                <a:off x="2918" y="1626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3" name="Rectangle 895"/>
              <p:cNvSpPr>
                <a:spLocks noChangeArrowheads="1"/>
              </p:cNvSpPr>
              <p:nvPr/>
            </p:nvSpPr>
            <p:spPr bwMode="auto">
              <a:xfrm>
                <a:off x="2924" y="1640"/>
                <a:ext cx="13" cy="1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4" name="Rectangle 896"/>
              <p:cNvSpPr>
                <a:spLocks noChangeArrowheads="1"/>
              </p:cNvSpPr>
              <p:nvPr/>
            </p:nvSpPr>
            <p:spPr bwMode="auto">
              <a:xfrm>
                <a:off x="2930" y="1640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5" name="Rectangle 897"/>
              <p:cNvSpPr>
                <a:spLocks noChangeArrowheads="1"/>
              </p:cNvSpPr>
              <p:nvPr/>
            </p:nvSpPr>
            <p:spPr bwMode="auto">
              <a:xfrm>
                <a:off x="2943" y="1654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6" name="Rectangle 898"/>
              <p:cNvSpPr>
                <a:spLocks noChangeArrowheads="1"/>
              </p:cNvSpPr>
              <p:nvPr/>
            </p:nvSpPr>
            <p:spPr bwMode="auto">
              <a:xfrm>
                <a:off x="2994" y="1681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7" name="Rectangle 899"/>
              <p:cNvSpPr>
                <a:spLocks noChangeArrowheads="1"/>
              </p:cNvSpPr>
              <p:nvPr/>
            </p:nvSpPr>
            <p:spPr bwMode="auto">
              <a:xfrm>
                <a:off x="3103" y="1681"/>
                <a:ext cx="25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8" name="Rectangle 900"/>
              <p:cNvSpPr>
                <a:spLocks noChangeArrowheads="1"/>
              </p:cNvSpPr>
              <p:nvPr/>
            </p:nvSpPr>
            <p:spPr bwMode="auto">
              <a:xfrm>
                <a:off x="3122" y="1695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79" name="Rectangle 901"/>
              <p:cNvSpPr>
                <a:spLocks noChangeArrowheads="1"/>
              </p:cNvSpPr>
              <p:nvPr/>
            </p:nvSpPr>
            <p:spPr bwMode="auto">
              <a:xfrm>
                <a:off x="3129" y="1708"/>
                <a:ext cx="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0" name="Rectangle 902"/>
              <p:cNvSpPr>
                <a:spLocks noChangeArrowheads="1"/>
              </p:cNvSpPr>
              <p:nvPr/>
            </p:nvSpPr>
            <p:spPr bwMode="auto">
              <a:xfrm>
                <a:off x="3148" y="1750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1" name="Rectangle 903"/>
              <p:cNvSpPr>
                <a:spLocks noChangeArrowheads="1"/>
              </p:cNvSpPr>
              <p:nvPr/>
            </p:nvSpPr>
            <p:spPr bwMode="auto">
              <a:xfrm>
                <a:off x="3154" y="1736"/>
                <a:ext cx="19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2" name="Rectangle 904"/>
              <p:cNvSpPr>
                <a:spLocks noChangeArrowheads="1"/>
              </p:cNvSpPr>
              <p:nvPr/>
            </p:nvSpPr>
            <p:spPr bwMode="auto">
              <a:xfrm>
                <a:off x="3167" y="1750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3" name="Rectangle 905"/>
              <p:cNvSpPr>
                <a:spLocks noChangeArrowheads="1"/>
              </p:cNvSpPr>
              <p:nvPr/>
            </p:nvSpPr>
            <p:spPr bwMode="auto">
              <a:xfrm>
                <a:off x="3173" y="1763"/>
                <a:ext cx="38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4" name="Rectangle 906"/>
              <p:cNvSpPr>
                <a:spLocks noChangeArrowheads="1"/>
              </p:cNvSpPr>
              <p:nvPr/>
            </p:nvSpPr>
            <p:spPr bwMode="auto">
              <a:xfrm>
                <a:off x="3262" y="1763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5" name="Rectangle 907"/>
              <p:cNvSpPr>
                <a:spLocks noChangeArrowheads="1"/>
              </p:cNvSpPr>
              <p:nvPr/>
            </p:nvSpPr>
            <p:spPr bwMode="auto">
              <a:xfrm>
                <a:off x="3371" y="1763"/>
                <a:ext cx="38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6" name="Rectangle 908"/>
              <p:cNvSpPr>
                <a:spLocks noChangeArrowheads="1"/>
              </p:cNvSpPr>
              <p:nvPr/>
            </p:nvSpPr>
            <p:spPr bwMode="auto">
              <a:xfrm>
                <a:off x="3403" y="1777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7" name="Rectangle 909"/>
              <p:cNvSpPr>
                <a:spLocks noChangeArrowheads="1"/>
              </p:cNvSpPr>
              <p:nvPr/>
            </p:nvSpPr>
            <p:spPr bwMode="auto">
              <a:xfrm>
                <a:off x="3416" y="1873"/>
                <a:ext cx="13" cy="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8" name="Rectangle 910"/>
              <p:cNvSpPr>
                <a:spLocks noChangeArrowheads="1"/>
              </p:cNvSpPr>
              <p:nvPr/>
            </p:nvSpPr>
            <p:spPr bwMode="auto">
              <a:xfrm>
                <a:off x="3422" y="1859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89" name="Rectangle 911"/>
              <p:cNvSpPr>
                <a:spLocks noChangeArrowheads="1"/>
              </p:cNvSpPr>
              <p:nvPr/>
            </p:nvSpPr>
            <p:spPr bwMode="auto">
              <a:xfrm>
                <a:off x="3467" y="1873"/>
                <a:ext cx="13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0" name="Rectangle 912"/>
              <p:cNvSpPr>
                <a:spLocks noChangeArrowheads="1"/>
              </p:cNvSpPr>
              <p:nvPr/>
            </p:nvSpPr>
            <p:spPr bwMode="auto">
              <a:xfrm>
                <a:off x="3530" y="1913"/>
                <a:ext cx="58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1" name="Rectangle 913"/>
              <p:cNvSpPr>
                <a:spLocks noChangeArrowheads="1"/>
              </p:cNvSpPr>
              <p:nvPr/>
            </p:nvSpPr>
            <p:spPr bwMode="auto">
              <a:xfrm>
                <a:off x="3639" y="1913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2" name="Rectangle 914"/>
              <p:cNvSpPr>
                <a:spLocks noChangeArrowheads="1"/>
              </p:cNvSpPr>
              <p:nvPr/>
            </p:nvSpPr>
            <p:spPr bwMode="auto">
              <a:xfrm>
                <a:off x="3748" y="1913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3" name="Rectangle 915"/>
              <p:cNvSpPr>
                <a:spLocks noChangeArrowheads="1"/>
              </p:cNvSpPr>
              <p:nvPr/>
            </p:nvSpPr>
            <p:spPr bwMode="auto">
              <a:xfrm>
                <a:off x="3856" y="1913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4" name="Rectangle 916"/>
              <p:cNvSpPr>
                <a:spLocks noChangeArrowheads="1"/>
              </p:cNvSpPr>
              <p:nvPr/>
            </p:nvSpPr>
            <p:spPr bwMode="auto">
              <a:xfrm>
                <a:off x="3945" y="1941"/>
                <a:ext cx="13" cy="8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5" name="Rectangle 917"/>
              <p:cNvSpPr>
                <a:spLocks noChangeArrowheads="1"/>
              </p:cNvSpPr>
              <p:nvPr/>
            </p:nvSpPr>
            <p:spPr bwMode="auto">
              <a:xfrm>
                <a:off x="4016" y="2023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6" name="Rectangle 918"/>
              <p:cNvSpPr>
                <a:spLocks noChangeArrowheads="1"/>
              </p:cNvSpPr>
              <p:nvPr/>
            </p:nvSpPr>
            <p:spPr bwMode="auto">
              <a:xfrm>
                <a:off x="4124" y="2023"/>
                <a:ext cx="57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7" name="Rectangle 919"/>
              <p:cNvSpPr>
                <a:spLocks noChangeArrowheads="1"/>
              </p:cNvSpPr>
              <p:nvPr/>
            </p:nvSpPr>
            <p:spPr bwMode="auto">
              <a:xfrm>
                <a:off x="4233" y="2023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8" name="Rectangle 920"/>
              <p:cNvSpPr>
                <a:spLocks noChangeArrowheads="1"/>
              </p:cNvSpPr>
              <p:nvPr/>
            </p:nvSpPr>
            <p:spPr bwMode="auto">
              <a:xfrm>
                <a:off x="4341" y="2023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099" name="Rectangle 921"/>
              <p:cNvSpPr>
                <a:spLocks noChangeArrowheads="1"/>
              </p:cNvSpPr>
              <p:nvPr/>
            </p:nvSpPr>
            <p:spPr bwMode="auto">
              <a:xfrm>
                <a:off x="4450" y="2023"/>
                <a:ext cx="51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100" name="Rectangle 922"/>
              <p:cNvSpPr>
                <a:spLocks noChangeArrowheads="1"/>
              </p:cNvSpPr>
              <p:nvPr/>
            </p:nvSpPr>
            <p:spPr bwMode="auto">
              <a:xfrm>
                <a:off x="4558" y="2023"/>
                <a:ext cx="44" cy="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9101" name="Line 923"/>
              <p:cNvSpPr>
                <a:spLocks noChangeShapeType="1"/>
              </p:cNvSpPr>
              <p:nvPr/>
            </p:nvSpPr>
            <p:spPr bwMode="auto">
              <a:xfrm flipH="1">
                <a:off x="1072" y="99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2" name="Line 924"/>
              <p:cNvSpPr>
                <a:spLocks noChangeShapeType="1"/>
              </p:cNvSpPr>
              <p:nvPr/>
            </p:nvSpPr>
            <p:spPr bwMode="auto">
              <a:xfrm>
                <a:off x="1092" y="9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3" name="Line 925"/>
              <p:cNvSpPr>
                <a:spLocks noChangeShapeType="1"/>
              </p:cNvSpPr>
              <p:nvPr/>
            </p:nvSpPr>
            <p:spPr bwMode="auto">
              <a:xfrm flipH="1">
                <a:off x="1072" y="99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4" name="Line 926"/>
              <p:cNvSpPr>
                <a:spLocks noChangeShapeType="1"/>
              </p:cNvSpPr>
              <p:nvPr/>
            </p:nvSpPr>
            <p:spPr bwMode="auto">
              <a:xfrm>
                <a:off x="1092" y="9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5" name="Line 927"/>
              <p:cNvSpPr>
                <a:spLocks noChangeShapeType="1"/>
              </p:cNvSpPr>
              <p:nvPr/>
            </p:nvSpPr>
            <p:spPr bwMode="auto">
              <a:xfrm flipH="1">
                <a:off x="1098" y="99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6" name="Line 928"/>
              <p:cNvSpPr>
                <a:spLocks noChangeShapeType="1"/>
              </p:cNvSpPr>
              <p:nvPr/>
            </p:nvSpPr>
            <p:spPr bwMode="auto">
              <a:xfrm>
                <a:off x="1124" y="9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7" name="Line 929"/>
              <p:cNvSpPr>
                <a:spLocks noChangeShapeType="1"/>
              </p:cNvSpPr>
              <p:nvPr/>
            </p:nvSpPr>
            <p:spPr bwMode="auto">
              <a:xfrm flipH="1">
                <a:off x="1111" y="99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8" name="Line 930"/>
              <p:cNvSpPr>
                <a:spLocks noChangeShapeType="1"/>
              </p:cNvSpPr>
              <p:nvPr/>
            </p:nvSpPr>
            <p:spPr bwMode="auto">
              <a:xfrm>
                <a:off x="1137" y="9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9" name="Line 931"/>
              <p:cNvSpPr>
                <a:spLocks noChangeShapeType="1"/>
              </p:cNvSpPr>
              <p:nvPr/>
            </p:nvSpPr>
            <p:spPr bwMode="auto">
              <a:xfrm flipH="1">
                <a:off x="1117" y="99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0" name="Line 932"/>
              <p:cNvSpPr>
                <a:spLocks noChangeShapeType="1"/>
              </p:cNvSpPr>
              <p:nvPr/>
            </p:nvSpPr>
            <p:spPr bwMode="auto">
              <a:xfrm>
                <a:off x="1137" y="9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1" name="Line 933"/>
              <p:cNvSpPr>
                <a:spLocks noChangeShapeType="1"/>
              </p:cNvSpPr>
              <p:nvPr/>
            </p:nvSpPr>
            <p:spPr bwMode="auto">
              <a:xfrm flipH="1">
                <a:off x="1194" y="101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2" name="Line 934"/>
              <p:cNvSpPr>
                <a:spLocks noChangeShapeType="1"/>
              </p:cNvSpPr>
              <p:nvPr/>
            </p:nvSpPr>
            <p:spPr bwMode="auto">
              <a:xfrm>
                <a:off x="1213" y="970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3" name="Line 935"/>
              <p:cNvSpPr>
                <a:spLocks noChangeShapeType="1"/>
              </p:cNvSpPr>
              <p:nvPr/>
            </p:nvSpPr>
            <p:spPr bwMode="auto">
              <a:xfrm flipH="1">
                <a:off x="1238" y="105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4" name="Line 936"/>
              <p:cNvSpPr>
                <a:spLocks noChangeShapeType="1"/>
              </p:cNvSpPr>
              <p:nvPr/>
            </p:nvSpPr>
            <p:spPr bwMode="auto">
              <a:xfrm>
                <a:off x="1258" y="997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5" name="Line 937"/>
              <p:cNvSpPr>
                <a:spLocks noChangeShapeType="1"/>
              </p:cNvSpPr>
              <p:nvPr/>
            </p:nvSpPr>
            <p:spPr bwMode="auto">
              <a:xfrm flipH="1">
                <a:off x="1379" y="107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6" name="Line 938"/>
              <p:cNvSpPr>
                <a:spLocks noChangeShapeType="1"/>
              </p:cNvSpPr>
              <p:nvPr/>
            </p:nvSpPr>
            <p:spPr bwMode="auto">
              <a:xfrm>
                <a:off x="1405" y="1025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7" name="Line 939"/>
              <p:cNvSpPr>
                <a:spLocks noChangeShapeType="1"/>
              </p:cNvSpPr>
              <p:nvPr/>
            </p:nvSpPr>
            <p:spPr bwMode="auto">
              <a:xfrm flipH="1">
                <a:off x="1519" y="112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8" name="Line 940"/>
              <p:cNvSpPr>
                <a:spLocks noChangeShapeType="1"/>
              </p:cNvSpPr>
              <p:nvPr/>
            </p:nvSpPr>
            <p:spPr bwMode="auto">
              <a:xfrm>
                <a:off x="1539" y="107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9" name="Line 941"/>
              <p:cNvSpPr>
                <a:spLocks noChangeShapeType="1"/>
              </p:cNvSpPr>
              <p:nvPr/>
            </p:nvSpPr>
            <p:spPr bwMode="auto">
              <a:xfrm flipH="1">
                <a:off x="1596" y="11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0" name="Line 942"/>
              <p:cNvSpPr>
                <a:spLocks noChangeShapeType="1"/>
              </p:cNvSpPr>
              <p:nvPr/>
            </p:nvSpPr>
            <p:spPr bwMode="auto">
              <a:xfrm>
                <a:off x="1622" y="113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1" name="Line 943"/>
              <p:cNvSpPr>
                <a:spLocks noChangeShapeType="1"/>
              </p:cNvSpPr>
              <p:nvPr/>
            </p:nvSpPr>
            <p:spPr bwMode="auto">
              <a:xfrm flipH="1">
                <a:off x="1609" y="117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2" name="Line 944"/>
              <p:cNvSpPr>
                <a:spLocks noChangeShapeType="1"/>
              </p:cNvSpPr>
              <p:nvPr/>
            </p:nvSpPr>
            <p:spPr bwMode="auto">
              <a:xfrm>
                <a:off x="1635" y="113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3" name="Line 945"/>
              <p:cNvSpPr>
                <a:spLocks noChangeShapeType="1"/>
              </p:cNvSpPr>
              <p:nvPr/>
            </p:nvSpPr>
            <p:spPr bwMode="auto">
              <a:xfrm flipH="1">
                <a:off x="1690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4" name="Line 946"/>
              <p:cNvSpPr>
                <a:spLocks noChangeShapeType="1"/>
              </p:cNvSpPr>
              <p:nvPr/>
            </p:nvSpPr>
            <p:spPr bwMode="auto">
              <a:xfrm>
                <a:off x="1718" y="114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5" name="Line 947"/>
              <p:cNvSpPr>
                <a:spLocks noChangeShapeType="1"/>
              </p:cNvSpPr>
              <p:nvPr/>
            </p:nvSpPr>
            <p:spPr bwMode="auto">
              <a:xfrm flipH="1">
                <a:off x="169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6" name="Line 948"/>
              <p:cNvSpPr>
                <a:spLocks noChangeShapeType="1"/>
              </p:cNvSpPr>
              <p:nvPr/>
            </p:nvSpPr>
            <p:spPr bwMode="auto">
              <a:xfrm>
                <a:off x="1724" y="114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7" name="Line 949"/>
              <p:cNvSpPr>
                <a:spLocks noChangeShapeType="1"/>
              </p:cNvSpPr>
              <p:nvPr/>
            </p:nvSpPr>
            <p:spPr bwMode="auto">
              <a:xfrm flipH="1">
                <a:off x="1716" y="120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8" name="Line 950"/>
              <p:cNvSpPr>
                <a:spLocks noChangeShapeType="1"/>
              </p:cNvSpPr>
              <p:nvPr/>
            </p:nvSpPr>
            <p:spPr bwMode="auto">
              <a:xfrm>
                <a:off x="1737" y="114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9" name="Line 951"/>
              <p:cNvSpPr>
                <a:spLocks noChangeShapeType="1"/>
              </p:cNvSpPr>
              <p:nvPr/>
            </p:nvSpPr>
            <p:spPr bwMode="auto">
              <a:xfrm flipH="1">
                <a:off x="1723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0" name="Line 952"/>
              <p:cNvSpPr>
                <a:spLocks noChangeShapeType="1"/>
              </p:cNvSpPr>
              <p:nvPr/>
            </p:nvSpPr>
            <p:spPr bwMode="auto">
              <a:xfrm>
                <a:off x="1750" y="114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1" name="Line 953"/>
              <p:cNvSpPr>
                <a:spLocks noChangeShapeType="1"/>
              </p:cNvSpPr>
              <p:nvPr/>
            </p:nvSpPr>
            <p:spPr bwMode="auto">
              <a:xfrm flipH="1">
                <a:off x="1723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2" name="Line 954"/>
              <p:cNvSpPr>
                <a:spLocks noChangeShapeType="1"/>
              </p:cNvSpPr>
              <p:nvPr/>
            </p:nvSpPr>
            <p:spPr bwMode="auto">
              <a:xfrm>
                <a:off x="1750" y="114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3" name="Line 955"/>
              <p:cNvSpPr>
                <a:spLocks noChangeShapeType="1"/>
              </p:cNvSpPr>
              <p:nvPr/>
            </p:nvSpPr>
            <p:spPr bwMode="auto">
              <a:xfrm flipH="1">
                <a:off x="1755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4" name="Line 956"/>
              <p:cNvSpPr>
                <a:spLocks noChangeShapeType="1"/>
              </p:cNvSpPr>
              <p:nvPr/>
            </p:nvSpPr>
            <p:spPr bwMode="auto">
              <a:xfrm>
                <a:off x="1782" y="116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5" name="Line 957"/>
              <p:cNvSpPr>
                <a:spLocks noChangeShapeType="1"/>
              </p:cNvSpPr>
              <p:nvPr/>
            </p:nvSpPr>
            <p:spPr bwMode="auto">
              <a:xfrm flipH="1">
                <a:off x="176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6" name="Line 958"/>
              <p:cNvSpPr>
                <a:spLocks noChangeShapeType="1"/>
              </p:cNvSpPr>
              <p:nvPr/>
            </p:nvSpPr>
            <p:spPr bwMode="auto">
              <a:xfrm>
                <a:off x="1788" y="116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7" name="Line 959"/>
              <p:cNvSpPr>
                <a:spLocks noChangeShapeType="1"/>
              </p:cNvSpPr>
              <p:nvPr/>
            </p:nvSpPr>
            <p:spPr bwMode="auto">
              <a:xfrm flipH="1">
                <a:off x="1768" y="120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8" name="Line 960"/>
              <p:cNvSpPr>
                <a:spLocks noChangeShapeType="1"/>
              </p:cNvSpPr>
              <p:nvPr/>
            </p:nvSpPr>
            <p:spPr bwMode="auto">
              <a:xfrm>
                <a:off x="1794" y="116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9" name="Line 961"/>
              <p:cNvSpPr>
                <a:spLocks noChangeShapeType="1"/>
              </p:cNvSpPr>
              <p:nvPr/>
            </p:nvSpPr>
            <p:spPr bwMode="auto">
              <a:xfrm flipH="1">
                <a:off x="1813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0" name="Line 962"/>
              <p:cNvSpPr>
                <a:spLocks noChangeShapeType="1"/>
              </p:cNvSpPr>
              <p:nvPr/>
            </p:nvSpPr>
            <p:spPr bwMode="auto">
              <a:xfrm>
                <a:off x="1839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1" name="Line 963"/>
              <p:cNvSpPr>
                <a:spLocks noChangeShapeType="1"/>
              </p:cNvSpPr>
              <p:nvPr/>
            </p:nvSpPr>
            <p:spPr bwMode="auto">
              <a:xfrm flipH="1">
                <a:off x="1813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2" name="Line 964"/>
              <p:cNvSpPr>
                <a:spLocks noChangeShapeType="1"/>
              </p:cNvSpPr>
              <p:nvPr/>
            </p:nvSpPr>
            <p:spPr bwMode="auto">
              <a:xfrm>
                <a:off x="1839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3" name="Line 965"/>
              <p:cNvSpPr>
                <a:spLocks noChangeShapeType="1"/>
              </p:cNvSpPr>
              <p:nvPr/>
            </p:nvSpPr>
            <p:spPr bwMode="auto">
              <a:xfrm flipH="1">
                <a:off x="1819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4" name="Line 966"/>
              <p:cNvSpPr>
                <a:spLocks noChangeShapeType="1"/>
              </p:cNvSpPr>
              <p:nvPr/>
            </p:nvSpPr>
            <p:spPr bwMode="auto">
              <a:xfrm>
                <a:off x="1845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5" name="Line 967"/>
              <p:cNvSpPr>
                <a:spLocks noChangeShapeType="1"/>
              </p:cNvSpPr>
              <p:nvPr/>
            </p:nvSpPr>
            <p:spPr bwMode="auto">
              <a:xfrm flipH="1">
                <a:off x="1819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6" name="Line 968"/>
              <p:cNvSpPr>
                <a:spLocks noChangeShapeType="1"/>
              </p:cNvSpPr>
              <p:nvPr/>
            </p:nvSpPr>
            <p:spPr bwMode="auto">
              <a:xfrm>
                <a:off x="1845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7" name="Line 969"/>
              <p:cNvSpPr>
                <a:spLocks noChangeShapeType="1"/>
              </p:cNvSpPr>
              <p:nvPr/>
            </p:nvSpPr>
            <p:spPr bwMode="auto">
              <a:xfrm flipH="1">
                <a:off x="1825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8" name="Line 970"/>
              <p:cNvSpPr>
                <a:spLocks noChangeShapeType="1"/>
              </p:cNvSpPr>
              <p:nvPr/>
            </p:nvSpPr>
            <p:spPr bwMode="auto">
              <a:xfrm>
                <a:off x="1845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" name="Line 971"/>
              <p:cNvSpPr>
                <a:spLocks noChangeShapeType="1"/>
              </p:cNvSpPr>
              <p:nvPr/>
            </p:nvSpPr>
            <p:spPr bwMode="auto">
              <a:xfrm flipH="1">
                <a:off x="1832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" name="Line 972"/>
              <p:cNvSpPr>
                <a:spLocks noChangeShapeType="1"/>
              </p:cNvSpPr>
              <p:nvPr/>
            </p:nvSpPr>
            <p:spPr bwMode="auto">
              <a:xfrm>
                <a:off x="1858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" name="Line 973"/>
              <p:cNvSpPr>
                <a:spLocks noChangeShapeType="1"/>
              </p:cNvSpPr>
              <p:nvPr/>
            </p:nvSpPr>
            <p:spPr bwMode="auto">
              <a:xfrm flipH="1">
                <a:off x="1838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" name="Line 974"/>
              <p:cNvSpPr>
                <a:spLocks noChangeShapeType="1"/>
              </p:cNvSpPr>
              <p:nvPr/>
            </p:nvSpPr>
            <p:spPr bwMode="auto">
              <a:xfrm>
                <a:off x="1865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" name="Line 975"/>
              <p:cNvSpPr>
                <a:spLocks noChangeShapeType="1"/>
              </p:cNvSpPr>
              <p:nvPr/>
            </p:nvSpPr>
            <p:spPr bwMode="auto">
              <a:xfrm flipH="1">
                <a:off x="1838" y="123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" name="Line 976"/>
              <p:cNvSpPr>
                <a:spLocks noChangeShapeType="1"/>
              </p:cNvSpPr>
              <p:nvPr/>
            </p:nvSpPr>
            <p:spPr bwMode="auto">
              <a:xfrm>
                <a:off x="1865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" name="Line 977"/>
              <p:cNvSpPr>
                <a:spLocks noChangeShapeType="1"/>
              </p:cNvSpPr>
              <p:nvPr/>
            </p:nvSpPr>
            <p:spPr bwMode="auto">
              <a:xfrm flipH="1">
                <a:off x="1864" y="1244"/>
                <a:ext cx="40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" name="Line 978"/>
              <p:cNvSpPr>
                <a:spLocks noChangeShapeType="1"/>
              </p:cNvSpPr>
              <p:nvPr/>
            </p:nvSpPr>
            <p:spPr bwMode="auto">
              <a:xfrm>
                <a:off x="1884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" name="Line 979"/>
              <p:cNvSpPr>
                <a:spLocks noChangeShapeType="1"/>
              </p:cNvSpPr>
              <p:nvPr/>
            </p:nvSpPr>
            <p:spPr bwMode="auto">
              <a:xfrm flipH="1">
                <a:off x="1864" y="124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" name="Line 980"/>
              <p:cNvSpPr>
                <a:spLocks noChangeShapeType="1"/>
              </p:cNvSpPr>
              <p:nvPr/>
            </p:nvSpPr>
            <p:spPr bwMode="auto">
              <a:xfrm>
                <a:off x="1890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" name="Line 981"/>
              <p:cNvSpPr>
                <a:spLocks noChangeShapeType="1"/>
              </p:cNvSpPr>
              <p:nvPr/>
            </p:nvSpPr>
            <p:spPr bwMode="auto">
              <a:xfrm flipH="1">
                <a:off x="1864" y="124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" name="Line 982"/>
              <p:cNvSpPr>
                <a:spLocks noChangeShapeType="1"/>
              </p:cNvSpPr>
              <p:nvPr/>
            </p:nvSpPr>
            <p:spPr bwMode="auto">
              <a:xfrm>
                <a:off x="1890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" name="Line 983"/>
              <p:cNvSpPr>
                <a:spLocks noChangeShapeType="1"/>
              </p:cNvSpPr>
              <p:nvPr/>
            </p:nvSpPr>
            <p:spPr bwMode="auto">
              <a:xfrm flipH="1">
                <a:off x="1864" y="124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" name="Line 984"/>
              <p:cNvSpPr>
                <a:spLocks noChangeShapeType="1"/>
              </p:cNvSpPr>
              <p:nvPr/>
            </p:nvSpPr>
            <p:spPr bwMode="auto">
              <a:xfrm>
                <a:off x="1890" y="118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" name="Line 985"/>
              <p:cNvSpPr>
                <a:spLocks noChangeShapeType="1"/>
              </p:cNvSpPr>
              <p:nvPr/>
            </p:nvSpPr>
            <p:spPr bwMode="auto">
              <a:xfrm flipH="1">
                <a:off x="1869" y="1244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" name="Line 986"/>
              <p:cNvSpPr>
                <a:spLocks noChangeShapeType="1"/>
              </p:cNvSpPr>
              <p:nvPr/>
            </p:nvSpPr>
            <p:spPr bwMode="auto">
              <a:xfrm>
                <a:off x="1896" y="120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" name="Line 987"/>
              <p:cNvSpPr>
                <a:spLocks noChangeShapeType="1"/>
              </p:cNvSpPr>
              <p:nvPr/>
            </p:nvSpPr>
            <p:spPr bwMode="auto">
              <a:xfrm flipH="1">
                <a:off x="1869" y="1244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" name="Line 988"/>
              <p:cNvSpPr>
                <a:spLocks noChangeShapeType="1"/>
              </p:cNvSpPr>
              <p:nvPr/>
            </p:nvSpPr>
            <p:spPr bwMode="auto">
              <a:xfrm>
                <a:off x="1896" y="120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" name="Line 989"/>
              <p:cNvSpPr>
                <a:spLocks noChangeShapeType="1"/>
              </p:cNvSpPr>
              <p:nvPr/>
            </p:nvSpPr>
            <p:spPr bwMode="auto">
              <a:xfrm flipH="1">
                <a:off x="1896" y="12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" name="Line 990"/>
              <p:cNvSpPr>
                <a:spLocks noChangeShapeType="1"/>
              </p:cNvSpPr>
              <p:nvPr/>
            </p:nvSpPr>
            <p:spPr bwMode="auto">
              <a:xfrm>
                <a:off x="1922" y="123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" name="Line 991"/>
              <p:cNvSpPr>
                <a:spLocks noChangeShapeType="1"/>
              </p:cNvSpPr>
              <p:nvPr/>
            </p:nvSpPr>
            <p:spPr bwMode="auto">
              <a:xfrm flipH="1">
                <a:off x="1902" y="12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0" name="Line 992"/>
              <p:cNvSpPr>
                <a:spLocks noChangeShapeType="1"/>
              </p:cNvSpPr>
              <p:nvPr/>
            </p:nvSpPr>
            <p:spPr bwMode="auto">
              <a:xfrm>
                <a:off x="1928" y="1230"/>
                <a:ext cx="1" cy="11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5" name="Group 993"/>
            <p:cNvGrpSpPr>
              <a:grpSpLocks/>
            </p:cNvGrpSpPr>
            <p:nvPr/>
          </p:nvGrpSpPr>
          <p:grpSpPr bwMode="auto">
            <a:xfrm>
              <a:off x="1921" y="1230"/>
              <a:ext cx="921" cy="437"/>
              <a:chOff x="1921" y="1230"/>
              <a:chExt cx="921" cy="437"/>
            </a:xfrm>
          </p:grpSpPr>
          <p:sp>
            <p:nvSpPr>
              <p:cNvPr id="18771" name="Line 994"/>
              <p:cNvSpPr>
                <a:spLocks noChangeShapeType="1"/>
              </p:cNvSpPr>
              <p:nvPr/>
            </p:nvSpPr>
            <p:spPr bwMode="auto">
              <a:xfrm flipH="1">
                <a:off x="1921" y="12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2" name="Line 995"/>
              <p:cNvSpPr>
                <a:spLocks noChangeShapeType="1"/>
              </p:cNvSpPr>
              <p:nvPr/>
            </p:nvSpPr>
            <p:spPr bwMode="auto">
              <a:xfrm>
                <a:off x="1947" y="123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3" name="Line 996"/>
              <p:cNvSpPr>
                <a:spLocks noChangeShapeType="1"/>
              </p:cNvSpPr>
              <p:nvPr/>
            </p:nvSpPr>
            <p:spPr bwMode="auto">
              <a:xfrm flipH="1">
                <a:off x="1921" y="12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4" name="Line 997"/>
              <p:cNvSpPr>
                <a:spLocks noChangeShapeType="1"/>
              </p:cNvSpPr>
              <p:nvPr/>
            </p:nvSpPr>
            <p:spPr bwMode="auto">
              <a:xfrm>
                <a:off x="1947" y="123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5" name="Line 998"/>
              <p:cNvSpPr>
                <a:spLocks noChangeShapeType="1"/>
              </p:cNvSpPr>
              <p:nvPr/>
            </p:nvSpPr>
            <p:spPr bwMode="auto">
              <a:xfrm flipH="1">
                <a:off x="1921" y="12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6" name="Line 999"/>
              <p:cNvSpPr>
                <a:spLocks noChangeShapeType="1"/>
              </p:cNvSpPr>
              <p:nvPr/>
            </p:nvSpPr>
            <p:spPr bwMode="auto">
              <a:xfrm>
                <a:off x="1947" y="123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7" name="Line 1000"/>
              <p:cNvSpPr>
                <a:spLocks noChangeShapeType="1"/>
              </p:cNvSpPr>
              <p:nvPr/>
            </p:nvSpPr>
            <p:spPr bwMode="auto">
              <a:xfrm flipH="1">
                <a:off x="1926" y="128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8" name="Line 1001"/>
              <p:cNvSpPr>
                <a:spLocks noChangeShapeType="1"/>
              </p:cNvSpPr>
              <p:nvPr/>
            </p:nvSpPr>
            <p:spPr bwMode="auto">
              <a:xfrm>
                <a:off x="1947" y="123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9" name="Line 1002"/>
              <p:cNvSpPr>
                <a:spLocks noChangeShapeType="1"/>
              </p:cNvSpPr>
              <p:nvPr/>
            </p:nvSpPr>
            <p:spPr bwMode="auto">
              <a:xfrm flipH="1">
                <a:off x="1934" y="12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0" name="Line 1003"/>
              <p:cNvSpPr>
                <a:spLocks noChangeShapeType="1"/>
              </p:cNvSpPr>
              <p:nvPr/>
            </p:nvSpPr>
            <p:spPr bwMode="auto">
              <a:xfrm>
                <a:off x="1954" y="123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1" name="Line 1004"/>
              <p:cNvSpPr>
                <a:spLocks noChangeShapeType="1"/>
              </p:cNvSpPr>
              <p:nvPr/>
            </p:nvSpPr>
            <p:spPr bwMode="auto">
              <a:xfrm flipH="1">
                <a:off x="1934" y="12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2" name="Line 1005"/>
              <p:cNvSpPr>
                <a:spLocks noChangeShapeType="1"/>
              </p:cNvSpPr>
              <p:nvPr/>
            </p:nvSpPr>
            <p:spPr bwMode="auto">
              <a:xfrm>
                <a:off x="1960" y="123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3" name="Line 1006"/>
              <p:cNvSpPr>
                <a:spLocks noChangeShapeType="1"/>
              </p:cNvSpPr>
              <p:nvPr/>
            </p:nvSpPr>
            <p:spPr bwMode="auto">
              <a:xfrm flipH="1">
                <a:off x="1947" y="129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4" name="Line 1007"/>
              <p:cNvSpPr>
                <a:spLocks noChangeShapeType="1"/>
              </p:cNvSpPr>
              <p:nvPr/>
            </p:nvSpPr>
            <p:spPr bwMode="auto">
              <a:xfrm>
                <a:off x="1973" y="12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5" name="Line 1008"/>
              <p:cNvSpPr>
                <a:spLocks noChangeShapeType="1"/>
              </p:cNvSpPr>
              <p:nvPr/>
            </p:nvSpPr>
            <p:spPr bwMode="auto">
              <a:xfrm flipH="1">
                <a:off x="1972" y="129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6" name="Line 1009"/>
              <p:cNvSpPr>
                <a:spLocks noChangeShapeType="1"/>
              </p:cNvSpPr>
              <p:nvPr/>
            </p:nvSpPr>
            <p:spPr bwMode="auto">
              <a:xfrm>
                <a:off x="1992" y="125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7" name="Line 1010"/>
              <p:cNvSpPr>
                <a:spLocks noChangeShapeType="1"/>
              </p:cNvSpPr>
              <p:nvPr/>
            </p:nvSpPr>
            <p:spPr bwMode="auto">
              <a:xfrm flipH="1">
                <a:off x="1985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8" name="Line 1011"/>
              <p:cNvSpPr>
                <a:spLocks noChangeShapeType="1"/>
              </p:cNvSpPr>
              <p:nvPr/>
            </p:nvSpPr>
            <p:spPr bwMode="auto">
              <a:xfrm>
                <a:off x="2011" y="125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9" name="Line 1012"/>
              <p:cNvSpPr>
                <a:spLocks noChangeShapeType="1"/>
              </p:cNvSpPr>
              <p:nvPr/>
            </p:nvSpPr>
            <p:spPr bwMode="auto">
              <a:xfrm flipH="1">
                <a:off x="1985" y="13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0" name="Line 1013"/>
              <p:cNvSpPr>
                <a:spLocks noChangeShapeType="1"/>
              </p:cNvSpPr>
              <p:nvPr/>
            </p:nvSpPr>
            <p:spPr bwMode="auto">
              <a:xfrm>
                <a:off x="2011" y="125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1" name="Line 1014"/>
              <p:cNvSpPr>
                <a:spLocks noChangeShapeType="1"/>
              </p:cNvSpPr>
              <p:nvPr/>
            </p:nvSpPr>
            <p:spPr bwMode="auto">
              <a:xfrm flipH="1">
                <a:off x="2036" y="13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2" name="Line 1015"/>
              <p:cNvSpPr>
                <a:spLocks noChangeShapeType="1"/>
              </p:cNvSpPr>
              <p:nvPr/>
            </p:nvSpPr>
            <p:spPr bwMode="auto">
              <a:xfrm>
                <a:off x="2062" y="12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3" name="Line 1016"/>
              <p:cNvSpPr>
                <a:spLocks noChangeShapeType="1"/>
              </p:cNvSpPr>
              <p:nvPr/>
            </p:nvSpPr>
            <p:spPr bwMode="auto">
              <a:xfrm flipH="1">
                <a:off x="2049" y="13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4" name="Line 1017"/>
              <p:cNvSpPr>
                <a:spLocks noChangeShapeType="1"/>
              </p:cNvSpPr>
              <p:nvPr/>
            </p:nvSpPr>
            <p:spPr bwMode="auto">
              <a:xfrm>
                <a:off x="2069" y="12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5" name="Line 1018"/>
              <p:cNvSpPr>
                <a:spLocks noChangeShapeType="1"/>
              </p:cNvSpPr>
              <p:nvPr/>
            </p:nvSpPr>
            <p:spPr bwMode="auto">
              <a:xfrm flipH="1">
                <a:off x="2049" y="13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6" name="Line 1019"/>
              <p:cNvSpPr>
                <a:spLocks noChangeShapeType="1"/>
              </p:cNvSpPr>
              <p:nvPr/>
            </p:nvSpPr>
            <p:spPr bwMode="auto">
              <a:xfrm>
                <a:off x="2069" y="12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7" name="Line 1020"/>
              <p:cNvSpPr>
                <a:spLocks noChangeShapeType="1"/>
              </p:cNvSpPr>
              <p:nvPr/>
            </p:nvSpPr>
            <p:spPr bwMode="auto">
              <a:xfrm flipH="1">
                <a:off x="2062" y="13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8" name="Line 1021"/>
              <p:cNvSpPr>
                <a:spLocks noChangeShapeType="1"/>
              </p:cNvSpPr>
              <p:nvPr/>
            </p:nvSpPr>
            <p:spPr bwMode="auto">
              <a:xfrm>
                <a:off x="2088" y="12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9" name="Line 1022"/>
              <p:cNvSpPr>
                <a:spLocks noChangeShapeType="1"/>
              </p:cNvSpPr>
              <p:nvPr/>
            </p:nvSpPr>
            <p:spPr bwMode="auto">
              <a:xfrm flipH="1">
                <a:off x="2062" y="132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0" name="Line 1023"/>
              <p:cNvSpPr>
                <a:spLocks noChangeShapeType="1"/>
              </p:cNvSpPr>
              <p:nvPr/>
            </p:nvSpPr>
            <p:spPr bwMode="auto">
              <a:xfrm>
                <a:off x="2088" y="12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1" name="Line 1024"/>
              <p:cNvSpPr>
                <a:spLocks noChangeShapeType="1"/>
              </p:cNvSpPr>
              <p:nvPr/>
            </p:nvSpPr>
            <p:spPr bwMode="auto">
              <a:xfrm flipH="1">
                <a:off x="2087" y="133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2" name="Line 1025"/>
              <p:cNvSpPr>
                <a:spLocks noChangeShapeType="1"/>
              </p:cNvSpPr>
              <p:nvPr/>
            </p:nvSpPr>
            <p:spPr bwMode="auto">
              <a:xfrm>
                <a:off x="2113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3" name="Line 1026"/>
              <p:cNvSpPr>
                <a:spLocks noChangeShapeType="1"/>
              </p:cNvSpPr>
              <p:nvPr/>
            </p:nvSpPr>
            <p:spPr bwMode="auto">
              <a:xfrm flipH="1">
                <a:off x="2092" y="1353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4" name="Line 1027"/>
              <p:cNvSpPr>
                <a:spLocks noChangeShapeType="1"/>
              </p:cNvSpPr>
              <p:nvPr/>
            </p:nvSpPr>
            <p:spPr bwMode="auto">
              <a:xfrm>
                <a:off x="2120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5" name="Line 1028"/>
              <p:cNvSpPr>
                <a:spLocks noChangeShapeType="1"/>
              </p:cNvSpPr>
              <p:nvPr/>
            </p:nvSpPr>
            <p:spPr bwMode="auto">
              <a:xfrm flipH="1">
                <a:off x="2092" y="1353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6" name="Line 1029"/>
              <p:cNvSpPr>
                <a:spLocks noChangeShapeType="1"/>
              </p:cNvSpPr>
              <p:nvPr/>
            </p:nvSpPr>
            <p:spPr bwMode="auto">
              <a:xfrm>
                <a:off x="2120" y="1298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7" name="Line 1030"/>
              <p:cNvSpPr>
                <a:spLocks noChangeShapeType="1"/>
              </p:cNvSpPr>
              <p:nvPr/>
            </p:nvSpPr>
            <p:spPr bwMode="auto">
              <a:xfrm flipH="1">
                <a:off x="2092" y="1353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8" name="Line 1031"/>
              <p:cNvSpPr>
                <a:spLocks noChangeShapeType="1"/>
              </p:cNvSpPr>
              <p:nvPr/>
            </p:nvSpPr>
            <p:spPr bwMode="auto">
              <a:xfrm>
                <a:off x="2120" y="131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9" name="Line 1032"/>
              <p:cNvSpPr>
                <a:spLocks noChangeShapeType="1"/>
              </p:cNvSpPr>
              <p:nvPr/>
            </p:nvSpPr>
            <p:spPr bwMode="auto">
              <a:xfrm flipH="1">
                <a:off x="2106" y="135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0" name="Line 1033"/>
              <p:cNvSpPr>
                <a:spLocks noChangeShapeType="1"/>
              </p:cNvSpPr>
              <p:nvPr/>
            </p:nvSpPr>
            <p:spPr bwMode="auto">
              <a:xfrm>
                <a:off x="2132" y="131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1" name="Line 1034"/>
              <p:cNvSpPr>
                <a:spLocks noChangeShapeType="1"/>
              </p:cNvSpPr>
              <p:nvPr/>
            </p:nvSpPr>
            <p:spPr bwMode="auto">
              <a:xfrm flipH="1">
                <a:off x="2126" y="136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2" name="Line 1035"/>
              <p:cNvSpPr>
                <a:spLocks noChangeShapeType="1"/>
              </p:cNvSpPr>
              <p:nvPr/>
            </p:nvSpPr>
            <p:spPr bwMode="auto">
              <a:xfrm>
                <a:off x="2151" y="1325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3" name="Line 1036"/>
              <p:cNvSpPr>
                <a:spLocks noChangeShapeType="1"/>
              </p:cNvSpPr>
              <p:nvPr/>
            </p:nvSpPr>
            <p:spPr bwMode="auto">
              <a:xfrm flipH="1">
                <a:off x="2126" y="136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4" name="Line 1037"/>
              <p:cNvSpPr>
                <a:spLocks noChangeShapeType="1"/>
              </p:cNvSpPr>
              <p:nvPr/>
            </p:nvSpPr>
            <p:spPr bwMode="auto">
              <a:xfrm>
                <a:off x="2151" y="1325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5" name="Line 1038"/>
              <p:cNvSpPr>
                <a:spLocks noChangeShapeType="1"/>
              </p:cNvSpPr>
              <p:nvPr/>
            </p:nvSpPr>
            <p:spPr bwMode="auto">
              <a:xfrm flipH="1">
                <a:off x="2150" y="1380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6" name="Line 1039"/>
              <p:cNvSpPr>
                <a:spLocks noChangeShapeType="1"/>
              </p:cNvSpPr>
              <p:nvPr/>
            </p:nvSpPr>
            <p:spPr bwMode="auto">
              <a:xfrm>
                <a:off x="2171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7" name="Line 1040"/>
              <p:cNvSpPr>
                <a:spLocks noChangeShapeType="1"/>
              </p:cNvSpPr>
              <p:nvPr/>
            </p:nvSpPr>
            <p:spPr bwMode="auto">
              <a:xfrm flipH="1">
                <a:off x="2157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8" name="Line 1041"/>
              <p:cNvSpPr>
                <a:spLocks noChangeShapeType="1"/>
              </p:cNvSpPr>
              <p:nvPr/>
            </p:nvSpPr>
            <p:spPr bwMode="auto">
              <a:xfrm>
                <a:off x="2184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9" name="Line 1042"/>
              <p:cNvSpPr>
                <a:spLocks noChangeShapeType="1"/>
              </p:cNvSpPr>
              <p:nvPr/>
            </p:nvSpPr>
            <p:spPr bwMode="auto">
              <a:xfrm flipH="1">
                <a:off x="2170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0" name="Line 1043"/>
              <p:cNvSpPr>
                <a:spLocks noChangeShapeType="1"/>
              </p:cNvSpPr>
              <p:nvPr/>
            </p:nvSpPr>
            <p:spPr bwMode="auto">
              <a:xfrm>
                <a:off x="2196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1" name="Line 1044"/>
              <p:cNvSpPr>
                <a:spLocks noChangeShapeType="1"/>
              </p:cNvSpPr>
              <p:nvPr/>
            </p:nvSpPr>
            <p:spPr bwMode="auto">
              <a:xfrm flipH="1">
                <a:off x="2170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2" name="Line 1045"/>
              <p:cNvSpPr>
                <a:spLocks noChangeShapeType="1"/>
              </p:cNvSpPr>
              <p:nvPr/>
            </p:nvSpPr>
            <p:spPr bwMode="auto">
              <a:xfrm>
                <a:off x="2196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3" name="Line 1046"/>
              <p:cNvSpPr>
                <a:spLocks noChangeShapeType="1"/>
              </p:cNvSpPr>
              <p:nvPr/>
            </p:nvSpPr>
            <p:spPr bwMode="auto">
              <a:xfrm flipH="1">
                <a:off x="2183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4" name="Line 1047"/>
              <p:cNvSpPr>
                <a:spLocks noChangeShapeType="1"/>
              </p:cNvSpPr>
              <p:nvPr/>
            </p:nvSpPr>
            <p:spPr bwMode="auto">
              <a:xfrm>
                <a:off x="2209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5" name="Line 1048"/>
              <p:cNvSpPr>
                <a:spLocks noChangeShapeType="1"/>
              </p:cNvSpPr>
              <p:nvPr/>
            </p:nvSpPr>
            <p:spPr bwMode="auto">
              <a:xfrm flipH="1">
                <a:off x="2183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6" name="Line 1049"/>
              <p:cNvSpPr>
                <a:spLocks noChangeShapeType="1"/>
              </p:cNvSpPr>
              <p:nvPr/>
            </p:nvSpPr>
            <p:spPr bwMode="auto">
              <a:xfrm>
                <a:off x="2209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7" name="Line 1050"/>
              <p:cNvSpPr>
                <a:spLocks noChangeShapeType="1"/>
              </p:cNvSpPr>
              <p:nvPr/>
            </p:nvSpPr>
            <p:spPr bwMode="auto">
              <a:xfrm flipH="1">
                <a:off x="2183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8" name="Line 1051"/>
              <p:cNvSpPr>
                <a:spLocks noChangeShapeType="1"/>
              </p:cNvSpPr>
              <p:nvPr/>
            </p:nvSpPr>
            <p:spPr bwMode="auto">
              <a:xfrm>
                <a:off x="2209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9" name="Line 1052"/>
              <p:cNvSpPr>
                <a:spLocks noChangeShapeType="1"/>
              </p:cNvSpPr>
              <p:nvPr/>
            </p:nvSpPr>
            <p:spPr bwMode="auto">
              <a:xfrm flipH="1">
                <a:off x="2196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0" name="Line 1053"/>
              <p:cNvSpPr>
                <a:spLocks noChangeShapeType="1"/>
              </p:cNvSpPr>
              <p:nvPr/>
            </p:nvSpPr>
            <p:spPr bwMode="auto">
              <a:xfrm>
                <a:off x="2222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1" name="Line 1054"/>
              <p:cNvSpPr>
                <a:spLocks noChangeShapeType="1"/>
              </p:cNvSpPr>
              <p:nvPr/>
            </p:nvSpPr>
            <p:spPr bwMode="auto">
              <a:xfrm flipH="1">
                <a:off x="2208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2" name="Line 1055"/>
              <p:cNvSpPr>
                <a:spLocks noChangeShapeType="1"/>
              </p:cNvSpPr>
              <p:nvPr/>
            </p:nvSpPr>
            <p:spPr bwMode="auto">
              <a:xfrm>
                <a:off x="2228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3" name="Line 1056"/>
              <p:cNvSpPr>
                <a:spLocks noChangeShapeType="1"/>
              </p:cNvSpPr>
              <p:nvPr/>
            </p:nvSpPr>
            <p:spPr bwMode="auto">
              <a:xfrm flipH="1">
                <a:off x="2208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4" name="Line 1057"/>
              <p:cNvSpPr>
                <a:spLocks noChangeShapeType="1"/>
              </p:cNvSpPr>
              <p:nvPr/>
            </p:nvSpPr>
            <p:spPr bwMode="auto">
              <a:xfrm>
                <a:off x="2234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Line 1058"/>
              <p:cNvSpPr>
                <a:spLocks noChangeShapeType="1"/>
              </p:cNvSpPr>
              <p:nvPr/>
            </p:nvSpPr>
            <p:spPr bwMode="auto">
              <a:xfrm flipH="1">
                <a:off x="2215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6" name="Line 1059"/>
              <p:cNvSpPr>
                <a:spLocks noChangeShapeType="1"/>
              </p:cNvSpPr>
              <p:nvPr/>
            </p:nvSpPr>
            <p:spPr bwMode="auto">
              <a:xfrm>
                <a:off x="2234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7" name="Line 1060"/>
              <p:cNvSpPr>
                <a:spLocks noChangeShapeType="1"/>
              </p:cNvSpPr>
              <p:nvPr/>
            </p:nvSpPr>
            <p:spPr bwMode="auto">
              <a:xfrm flipH="1">
                <a:off x="2221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8" name="Line 1061"/>
              <p:cNvSpPr>
                <a:spLocks noChangeShapeType="1"/>
              </p:cNvSpPr>
              <p:nvPr/>
            </p:nvSpPr>
            <p:spPr bwMode="auto">
              <a:xfrm>
                <a:off x="2247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9" name="Line 1062"/>
              <p:cNvSpPr>
                <a:spLocks noChangeShapeType="1"/>
              </p:cNvSpPr>
              <p:nvPr/>
            </p:nvSpPr>
            <p:spPr bwMode="auto">
              <a:xfrm flipH="1">
                <a:off x="2227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0" name="Line 1063"/>
              <p:cNvSpPr>
                <a:spLocks noChangeShapeType="1"/>
              </p:cNvSpPr>
              <p:nvPr/>
            </p:nvSpPr>
            <p:spPr bwMode="auto">
              <a:xfrm>
                <a:off x="2254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1" name="Line 1064"/>
              <p:cNvSpPr>
                <a:spLocks noChangeShapeType="1"/>
              </p:cNvSpPr>
              <p:nvPr/>
            </p:nvSpPr>
            <p:spPr bwMode="auto">
              <a:xfrm flipH="1">
                <a:off x="2227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" name="Line 1065"/>
              <p:cNvSpPr>
                <a:spLocks noChangeShapeType="1"/>
              </p:cNvSpPr>
              <p:nvPr/>
            </p:nvSpPr>
            <p:spPr bwMode="auto">
              <a:xfrm>
                <a:off x="2254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3" name="Line 1066"/>
              <p:cNvSpPr>
                <a:spLocks noChangeShapeType="1"/>
              </p:cNvSpPr>
              <p:nvPr/>
            </p:nvSpPr>
            <p:spPr bwMode="auto">
              <a:xfrm flipH="1">
                <a:off x="2246" y="1380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" name="Line 1067"/>
              <p:cNvSpPr>
                <a:spLocks noChangeShapeType="1"/>
              </p:cNvSpPr>
              <p:nvPr/>
            </p:nvSpPr>
            <p:spPr bwMode="auto">
              <a:xfrm>
                <a:off x="2273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" name="Line 1068"/>
              <p:cNvSpPr>
                <a:spLocks noChangeShapeType="1"/>
              </p:cNvSpPr>
              <p:nvPr/>
            </p:nvSpPr>
            <p:spPr bwMode="auto">
              <a:xfrm flipH="1">
                <a:off x="2266" y="138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" name="Line 1069"/>
              <p:cNvSpPr>
                <a:spLocks noChangeShapeType="1"/>
              </p:cNvSpPr>
              <p:nvPr/>
            </p:nvSpPr>
            <p:spPr bwMode="auto">
              <a:xfrm>
                <a:off x="2292" y="132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" name="Line 1070"/>
              <p:cNvSpPr>
                <a:spLocks noChangeShapeType="1"/>
              </p:cNvSpPr>
              <p:nvPr/>
            </p:nvSpPr>
            <p:spPr bwMode="auto">
              <a:xfrm flipH="1">
                <a:off x="2279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8" name="Line 1071"/>
              <p:cNvSpPr>
                <a:spLocks noChangeShapeType="1"/>
              </p:cNvSpPr>
              <p:nvPr/>
            </p:nvSpPr>
            <p:spPr bwMode="auto">
              <a:xfrm>
                <a:off x="2305" y="133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" name="Line 1072"/>
              <p:cNvSpPr>
                <a:spLocks noChangeShapeType="1"/>
              </p:cNvSpPr>
              <p:nvPr/>
            </p:nvSpPr>
            <p:spPr bwMode="auto">
              <a:xfrm flipH="1">
                <a:off x="2279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" name="Line 1073"/>
              <p:cNvSpPr>
                <a:spLocks noChangeShapeType="1"/>
              </p:cNvSpPr>
              <p:nvPr/>
            </p:nvSpPr>
            <p:spPr bwMode="auto">
              <a:xfrm>
                <a:off x="2305" y="1339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1" name="Line 1074"/>
              <p:cNvSpPr>
                <a:spLocks noChangeShapeType="1"/>
              </p:cNvSpPr>
              <p:nvPr/>
            </p:nvSpPr>
            <p:spPr bwMode="auto">
              <a:xfrm flipH="1">
                <a:off x="2291" y="139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2" name="Line 1075"/>
              <p:cNvSpPr>
                <a:spLocks noChangeShapeType="1"/>
              </p:cNvSpPr>
              <p:nvPr/>
            </p:nvSpPr>
            <p:spPr bwMode="auto">
              <a:xfrm>
                <a:off x="2317" y="1353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3" name="Line 1076"/>
              <p:cNvSpPr>
                <a:spLocks noChangeShapeType="1"/>
              </p:cNvSpPr>
              <p:nvPr/>
            </p:nvSpPr>
            <p:spPr bwMode="auto">
              <a:xfrm flipH="1">
                <a:off x="2310" y="140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4" name="Line 1077"/>
              <p:cNvSpPr>
                <a:spLocks noChangeShapeType="1"/>
              </p:cNvSpPr>
              <p:nvPr/>
            </p:nvSpPr>
            <p:spPr bwMode="auto">
              <a:xfrm>
                <a:off x="2330" y="136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5" name="Line 1078"/>
              <p:cNvSpPr>
                <a:spLocks noChangeShapeType="1"/>
              </p:cNvSpPr>
              <p:nvPr/>
            </p:nvSpPr>
            <p:spPr bwMode="auto">
              <a:xfrm flipH="1">
                <a:off x="2336" y="143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6" name="Line 1079"/>
              <p:cNvSpPr>
                <a:spLocks noChangeShapeType="1"/>
              </p:cNvSpPr>
              <p:nvPr/>
            </p:nvSpPr>
            <p:spPr bwMode="auto">
              <a:xfrm>
                <a:off x="2356" y="138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7" name="Line 1080"/>
              <p:cNvSpPr>
                <a:spLocks noChangeShapeType="1"/>
              </p:cNvSpPr>
              <p:nvPr/>
            </p:nvSpPr>
            <p:spPr bwMode="auto">
              <a:xfrm flipH="1">
                <a:off x="2342" y="143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8" name="Line 1081"/>
              <p:cNvSpPr>
                <a:spLocks noChangeShapeType="1"/>
              </p:cNvSpPr>
              <p:nvPr/>
            </p:nvSpPr>
            <p:spPr bwMode="auto">
              <a:xfrm>
                <a:off x="2369" y="1380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9" name="Line 1082"/>
              <p:cNvSpPr>
                <a:spLocks noChangeShapeType="1"/>
              </p:cNvSpPr>
              <p:nvPr/>
            </p:nvSpPr>
            <p:spPr bwMode="auto">
              <a:xfrm flipH="1">
                <a:off x="2355" y="144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0" name="Line 1083"/>
              <p:cNvSpPr>
                <a:spLocks noChangeShapeType="1"/>
              </p:cNvSpPr>
              <p:nvPr/>
            </p:nvSpPr>
            <p:spPr bwMode="auto">
              <a:xfrm>
                <a:off x="2381" y="140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1" name="Line 1084"/>
              <p:cNvSpPr>
                <a:spLocks noChangeShapeType="1"/>
              </p:cNvSpPr>
              <p:nvPr/>
            </p:nvSpPr>
            <p:spPr bwMode="auto">
              <a:xfrm flipH="1">
                <a:off x="2368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2" name="Line 1085"/>
              <p:cNvSpPr>
                <a:spLocks noChangeShapeType="1"/>
              </p:cNvSpPr>
              <p:nvPr/>
            </p:nvSpPr>
            <p:spPr bwMode="auto">
              <a:xfrm>
                <a:off x="2388" y="142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3" name="Line 1086"/>
              <p:cNvSpPr>
                <a:spLocks noChangeShapeType="1"/>
              </p:cNvSpPr>
              <p:nvPr/>
            </p:nvSpPr>
            <p:spPr bwMode="auto">
              <a:xfrm flipH="1">
                <a:off x="2374" y="146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4" name="Line 1087"/>
              <p:cNvSpPr>
                <a:spLocks noChangeShapeType="1"/>
              </p:cNvSpPr>
              <p:nvPr/>
            </p:nvSpPr>
            <p:spPr bwMode="auto">
              <a:xfrm>
                <a:off x="2400" y="1421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5" name="Line 1088"/>
              <p:cNvSpPr>
                <a:spLocks noChangeShapeType="1"/>
              </p:cNvSpPr>
              <p:nvPr/>
            </p:nvSpPr>
            <p:spPr bwMode="auto">
              <a:xfrm flipH="1">
                <a:off x="2386" y="147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6" name="Line 1089"/>
              <p:cNvSpPr>
                <a:spLocks noChangeShapeType="1"/>
              </p:cNvSpPr>
              <p:nvPr/>
            </p:nvSpPr>
            <p:spPr bwMode="auto">
              <a:xfrm>
                <a:off x="2413" y="143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7" name="Line 1090"/>
              <p:cNvSpPr>
                <a:spLocks noChangeShapeType="1"/>
              </p:cNvSpPr>
              <p:nvPr/>
            </p:nvSpPr>
            <p:spPr bwMode="auto">
              <a:xfrm flipH="1">
                <a:off x="2399" y="1489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8" name="Line 1091"/>
              <p:cNvSpPr>
                <a:spLocks noChangeShapeType="1"/>
              </p:cNvSpPr>
              <p:nvPr/>
            </p:nvSpPr>
            <p:spPr bwMode="auto">
              <a:xfrm>
                <a:off x="2426" y="1435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9" name="Line 1092"/>
              <p:cNvSpPr>
                <a:spLocks noChangeShapeType="1"/>
              </p:cNvSpPr>
              <p:nvPr/>
            </p:nvSpPr>
            <p:spPr bwMode="auto">
              <a:xfrm flipH="1">
                <a:off x="2432" y="150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0" name="Line 1093"/>
              <p:cNvSpPr>
                <a:spLocks noChangeShapeType="1"/>
              </p:cNvSpPr>
              <p:nvPr/>
            </p:nvSpPr>
            <p:spPr bwMode="auto">
              <a:xfrm>
                <a:off x="2452" y="146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1" name="Line 1094"/>
              <p:cNvSpPr>
                <a:spLocks noChangeShapeType="1"/>
              </p:cNvSpPr>
              <p:nvPr/>
            </p:nvSpPr>
            <p:spPr bwMode="auto">
              <a:xfrm flipH="1">
                <a:off x="2438" y="15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2" name="Line 1095"/>
              <p:cNvSpPr>
                <a:spLocks noChangeShapeType="1"/>
              </p:cNvSpPr>
              <p:nvPr/>
            </p:nvSpPr>
            <p:spPr bwMode="auto">
              <a:xfrm>
                <a:off x="2464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3" name="Line 1096"/>
              <p:cNvSpPr>
                <a:spLocks noChangeShapeType="1"/>
              </p:cNvSpPr>
              <p:nvPr/>
            </p:nvSpPr>
            <p:spPr bwMode="auto">
              <a:xfrm flipH="1">
                <a:off x="2438" y="15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4" name="Line 1097"/>
              <p:cNvSpPr>
                <a:spLocks noChangeShapeType="1"/>
              </p:cNvSpPr>
              <p:nvPr/>
            </p:nvSpPr>
            <p:spPr bwMode="auto">
              <a:xfrm>
                <a:off x="2464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5" name="Line 1098"/>
              <p:cNvSpPr>
                <a:spLocks noChangeShapeType="1"/>
              </p:cNvSpPr>
              <p:nvPr/>
            </p:nvSpPr>
            <p:spPr bwMode="auto">
              <a:xfrm flipH="1">
                <a:off x="2469" y="151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6" name="Line 1099"/>
              <p:cNvSpPr>
                <a:spLocks noChangeShapeType="1"/>
              </p:cNvSpPr>
              <p:nvPr/>
            </p:nvSpPr>
            <p:spPr bwMode="auto">
              <a:xfrm>
                <a:off x="2496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7" name="Line 1100"/>
              <p:cNvSpPr>
                <a:spLocks noChangeShapeType="1"/>
              </p:cNvSpPr>
              <p:nvPr/>
            </p:nvSpPr>
            <p:spPr bwMode="auto">
              <a:xfrm flipH="1">
                <a:off x="2476" y="15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8" name="Line 1101"/>
              <p:cNvSpPr>
                <a:spLocks noChangeShapeType="1"/>
              </p:cNvSpPr>
              <p:nvPr/>
            </p:nvSpPr>
            <p:spPr bwMode="auto">
              <a:xfrm>
                <a:off x="2496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9" name="Line 1102"/>
              <p:cNvSpPr>
                <a:spLocks noChangeShapeType="1"/>
              </p:cNvSpPr>
              <p:nvPr/>
            </p:nvSpPr>
            <p:spPr bwMode="auto">
              <a:xfrm flipH="1">
                <a:off x="2476" y="15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0" name="Line 1103"/>
              <p:cNvSpPr>
                <a:spLocks noChangeShapeType="1"/>
              </p:cNvSpPr>
              <p:nvPr/>
            </p:nvSpPr>
            <p:spPr bwMode="auto">
              <a:xfrm>
                <a:off x="2496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1" name="Line 1104"/>
              <p:cNvSpPr>
                <a:spLocks noChangeShapeType="1"/>
              </p:cNvSpPr>
              <p:nvPr/>
            </p:nvSpPr>
            <p:spPr bwMode="auto">
              <a:xfrm flipH="1">
                <a:off x="2476" y="15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2" name="Line 1105"/>
              <p:cNvSpPr>
                <a:spLocks noChangeShapeType="1"/>
              </p:cNvSpPr>
              <p:nvPr/>
            </p:nvSpPr>
            <p:spPr bwMode="auto">
              <a:xfrm>
                <a:off x="2496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3" name="Line 1106"/>
              <p:cNvSpPr>
                <a:spLocks noChangeShapeType="1"/>
              </p:cNvSpPr>
              <p:nvPr/>
            </p:nvSpPr>
            <p:spPr bwMode="auto">
              <a:xfrm flipH="1">
                <a:off x="2534" y="15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4" name="Line 1107"/>
              <p:cNvSpPr>
                <a:spLocks noChangeShapeType="1"/>
              </p:cNvSpPr>
              <p:nvPr/>
            </p:nvSpPr>
            <p:spPr bwMode="auto">
              <a:xfrm>
                <a:off x="2560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5" name="Line 1108"/>
              <p:cNvSpPr>
                <a:spLocks noChangeShapeType="1"/>
              </p:cNvSpPr>
              <p:nvPr/>
            </p:nvSpPr>
            <p:spPr bwMode="auto">
              <a:xfrm flipH="1">
                <a:off x="2534" y="151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6" name="Line 1109"/>
              <p:cNvSpPr>
                <a:spLocks noChangeShapeType="1"/>
              </p:cNvSpPr>
              <p:nvPr/>
            </p:nvSpPr>
            <p:spPr bwMode="auto">
              <a:xfrm>
                <a:off x="2560" y="147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7" name="Line 1110"/>
              <p:cNvSpPr>
                <a:spLocks noChangeShapeType="1"/>
              </p:cNvSpPr>
              <p:nvPr/>
            </p:nvSpPr>
            <p:spPr bwMode="auto">
              <a:xfrm flipH="1">
                <a:off x="2566" y="155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8" name="Line 1111"/>
              <p:cNvSpPr>
                <a:spLocks noChangeShapeType="1"/>
              </p:cNvSpPr>
              <p:nvPr/>
            </p:nvSpPr>
            <p:spPr bwMode="auto">
              <a:xfrm>
                <a:off x="2592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9" name="Line 1112"/>
              <p:cNvSpPr>
                <a:spLocks noChangeShapeType="1"/>
              </p:cNvSpPr>
              <p:nvPr/>
            </p:nvSpPr>
            <p:spPr bwMode="auto">
              <a:xfrm flipH="1">
                <a:off x="2566" y="155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0" name="Line 1113"/>
              <p:cNvSpPr>
                <a:spLocks noChangeShapeType="1"/>
              </p:cNvSpPr>
              <p:nvPr/>
            </p:nvSpPr>
            <p:spPr bwMode="auto">
              <a:xfrm>
                <a:off x="2592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1" name="Line 1114"/>
              <p:cNvSpPr>
                <a:spLocks noChangeShapeType="1"/>
              </p:cNvSpPr>
              <p:nvPr/>
            </p:nvSpPr>
            <p:spPr bwMode="auto">
              <a:xfrm flipH="1">
                <a:off x="2609" y="1558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2" name="Line 1115"/>
              <p:cNvSpPr>
                <a:spLocks noChangeShapeType="1"/>
              </p:cNvSpPr>
              <p:nvPr/>
            </p:nvSpPr>
            <p:spPr bwMode="auto">
              <a:xfrm>
                <a:off x="2636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3" name="Line 1116"/>
              <p:cNvSpPr>
                <a:spLocks noChangeShapeType="1"/>
              </p:cNvSpPr>
              <p:nvPr/>
            </p:nvSpPr>
            <p:spPr bwMode="auto">
              <a:xfrm flipH="1">
                <a:off x="2609" y="1558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4" name="Line 1117"/>
              <p:cNvSpPr>
                <a:spLocks noChangeShapeType="1"/>
              </p:cNvSpPr>
              <p:nvPr/>
            </p:nvSpPr>
            <p:spPr bwMode="auto">
              <a:xfrm>
                <a:off x="2636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5" name="Line 1118"/>
              <p:cNvSpPr>
                <a:spLocks noChangeShapeType="1"/>
              </p:cNvSpPr>
              <p:nvPr/>
            </p:nvSpPr>
            <p:spPr bwMode="auto">
              <a:xfrm flipH="1">
                <a:off x="2609" y="1558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6" name="Line 1119"/>
              <p:cNvSpPr>
                <a:spLocks noChangeShapeType="1"/>
              </p:cNvSpPr>
              <p:nvPr/>
            </p:nvSpPr>
            <p:spPr bwMode="auto">
              <a:xfrm>
                <a:off x="2636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7" name="Line 1120"/>
              <p:cNvSpPr>
                <a:spLocks noChangeShapeType="1"/>
              </p:cNvSpPr>
              <p:nvPr/>
            </p:nvSpPr>
            <p:spPr bwMode="auto">
              <a:xfrm flipH="1">
                <a:off x="2609" y="1558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8" name="Line 1121"/>
              <p:cNvSpPr>
                <a:spLocks noChangeShapeType="1"/>
              </p:cNvSpPr>
              <p:nvPr/>
            </p:nvSpPr>
            <p:spPr bwMode="auto">
              <a:xfrm>
                <a:off x="2636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9" name="Line 1122"/>
              <p:cNvSpPr>
                <a:spLocks noChangeShapeType="1"/>
              </p:cNvSpPr>
              <p:nvPr/>
            </p:nvSpPr>
            <p:spPr bwMode="auto">
              <a:xfrm flipH="1">
                <a:off x="2617" y="155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0" name="Line 1123"/>
              <p:cNvSpPr>
                <a:spLocks noChangeShapeType="1"/>
              </p:cNvSpPr>
              <p:nvPr/>
            </p:nvSpPr>
            <p:spPr bwMode="auto">
              <a:xfrm>
                <a:off x="2636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Line 1124"/>
              <p:cNvSpPr>
                <a:spLocks noChangeShapeType="1"/>
              </p:cNvSpPr>
              <p:nvPr/>
            </p:nvSpPr>
            <p:spPr bwMode="auto">
              <a:xfrm flipH="1">
                <a:off x="2617" y="155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Line 1125"/>
              <p:cNvSpPr>
                <a:spLocks noChangeShapeType="1"/>
              </p:cNvSpPr>
              <p:nvPr/>
            </p:nvSpPr>
            <p:spPr bwMode="auto">
              <a:xfrm>
                <a:off x="2636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3" name="Line 1126"/>
              <p:cNvSpPr>
                <a:spLocks noChangeShapeType="1"/>
              </p:cNvSpPr>
              <p:nvPr/>
            </p:nvSpPr>
            <p:spPr bwMode="auto">
              <a:xfrm flipH="1">
                <a:off x="2622" y="1558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Line 1127"/>
              <p:cNvSpPr>
                <a:spLocks noChangeShapeType="1"/>
              </p:cNvSpPr>
              <p:nvPr/>
            </p:nvSpPr>
            <p:spPr bwMode="auto">
              <a:xfrm>
                <a:off x="2649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Line 1128"/>
              <p:cNvSpPr>
                <a:spLocks noChangeShapeType="1"/>
              </p:cNvSpPr>
              <p:nvPr/>
            </p:nvSpPr>
            <p:spPr bwMode="auto">
              <a:xfrm flipH="1">
                <a:off x="2630" y="155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Line 1129"/>
              <p:cNvSpPr>
                <a:spLocks noChangeShapeType="1"/>
              </p:cNvSpPr>
              <p:nvPr/>
            </p:nvSpPr>
            <p:spPr bwMode="auto">
              <a:xfrm>
                <a:off x="2656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Line 1130"/>
              <p:cNvSpPr>
                <a:spLocks noChangeShapeType="1"/>
              </p:cNvSpPr>
              <p:nvPr/>
            </p:nvSpPr>
            <p:spPr bwMode="auto">
              <a:xfrm flipH="1">
                <a:off x="2635" y="1558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8" name="Line 1131"/>
              <p:cNvSpPr>
                <a:spLocks noChangeShapeType="1"/>
              </p:cNvSpPr>
              <p:nvPr/>
            </p:nvSpPr>
            <p:spPr bwMode="auto">
              <a:xfrm>
                <a:off x="2662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Line 1132"/>
              <p:cNvSpPr>
                <a:spLocks noChangeShapeType="1"/>
              </p:cNvSpPr>
              <p:nvPr/>
            </p:nvSpPr>
            <p:spPr bwMode="auto">
              <a:xfrm flipH="1">
                <a:off x="2635" y="1558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Line 1133"/>
              <p:cNvSpPr>
                <a:spLocks noChangeShapeType="1"/>
              </p:cNvSpPr>
              <p:nvPr/>
            </p:nvSpPr>
            <p:spPr bwMode="auto">
              <a:xfrm>
                <a:off x="2662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Line 1134"/>
              <p:cNvSpPr>
                <a:spLocks noChangeShapeType="1"/>
              </p:cNvSpPr>
              <p:nvPr/>
            </p:nvSpPr>
            <p:spPr bwMode="auto">
              <a:xfrm flipH="1">
                <a:off x="2662" y="155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2" name="Line 1135"/>
              <p:cNvSpPr>
                <a:spLocks noChangeShapeType="1"/>
              </p:cNvSpPr>
              <p:nvPr/>
            </p:nvSpPr>
            <p:spPr bwMode="auto">
              <a:xfrm>
                <a:off x="2681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3" name="Line 1136"/>
              <p:cNvSpPr>
                <a:spLocks noChangeShapeType="1"/>
              </p:cNvSpPr>
              <p:nvPr/>
            </p:nvSpPr>
            <p:spPr bwMode="auto">
              <a:xfrm flipH="1">
                <a:off x="2662" y="1558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4" name="Line 1137"/>
              <p:cNvSpPr>
                <a:spLocks noChangeShapeType="1"/>
              </p:cNvSpPr>
              <p:nvPr/>
            </p:nvSpPr>
            <p:spPr bwMode="auto">
              <a:xfrm>
                <a:off x="2681" y="1517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5" name="Line 1138"/>
              <p:cNvSpPr>
                <a:spLocks noChangeShapeType="1"/>
              </p:cNvSpPr>
              <p:nvPr/>
            </p:nvSpPr>
            <p:spPr bwMode="auto">
              <a:xfrm flipH="1">
                <a:off x="2662" y="157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6" name="Line 1139"/>
              <p:cNvSpPr>
                <a:spLocks noChangeShapeType="1"/>
              </p:cNvSpPr>
              <p:nvPr/>
            </p:nvSpPr>
            <p:spPr bwMode="auto">
              <a:xfrm>
                <a:off x="2688" y="15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7" name="Line 1140"/>
              <p:cNvSpPr>
                <a:spLocks noChangeShapeType="1"/>
              </p:cNvSpPr>
              <p:nvPr/>
            </p:nvSpPr>
            <p:spPr bwMode="auto">
              <a:xfrm flipH="1">
                <a:off x="2668" y="157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8" name="Line 1141"/>
              <p:cNvSpPr>
                <a:spLocks noChangeShapeType="1"/>
              </p:cNvSpPr>
              <p:nvPr/>
            </p:nvSpPr>
            <p:spPr bwMode="auto">
              <a:xfrm>
                <a:off x="2694" y="15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9" name="Line 1142"/>
              <p:cNvSpPr>
                <a:spLocks noChangeShapeType="1"/>
              </p:cNvSpPr>
              <p:nvPr/>
            </p:nvSpPr>
            <p:spPr bwMode="auto">
              <a:xfrm flipH="1">
                <a:off x="2687" y="157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0" name="Line 1143"/>
              <p:cNvSpPr>
                <a:spLocks noChangeShapeType="1"/>
              </p:cNvSpPr>
              <p:nvPr/>
            </p:nvSpPr>
            <p:spPr bwMode="auto">
              <a:xfrm>
                <a:off x="2707" y="15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1" name="Line 1144"/>
              <p:cNvSpPr>
                <a:spLocks noChangeShapeType="1"/>
              </p:cNvSpPr>
              <p:nvPr/>
            </p:nvSpPr>
            <p:spPr bwMode="auto">
              <a:xfrm flipH="1">
                <a:off x="2687" y="157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2" name="Line 1145"/>
              <p:cNvSpPr>
                <a:spLocks noChangeShapeType="1"/>
              </p:cNvSpPr>
              <p:nvPr/>
            </p:nvSpPr>
            <p:spPr bwMode="auto">
              <a:xfrm>
                <a:off x="2713" y="1530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3" name="Line 1146"/>
              <p:cNvSpPr>
                <a:spLocks noChangeShapeType="1"/>
              </p:cNvSpPr>
              <p:nvPr/>
            </p:nvSpPr>
            <p:spPr bwMode="auto">
              <a:xfrm flipH="1">
                <a:off x="2700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4" name="Line 1147"/>
              <p:cNvSpPr>
                <a:spLocks noChangeShapeType="1"/>
              </p:cNvSpPr>
              <p:nvPr/>
            </p:nvSpPr>
            <p:spPr bwMode="auto">
              <a:xfrm>
                <a:off x="2726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5" name="Line 1148"/>
              <p:cNvSpPr>
                <a:spLocks noChangeShapeType="1"/>
              </p:cNvSpPr>
              <p:nvPr/>
            </p:nvSpPr>
            <p:spPr bwMode="auto">
              <a:xfrm flipH="1">
                <a:off x="2700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6" name="Line 1149"/>
              <p:cNvSpPr>
                <a:spLocks noChangeShapeType="1"/>
              </p:cNvSpPr>
              <p:nvPr/>
            </p:nvSpPr>
            <p:spPr bwMode="auto">
              <a:xfrm>
                <a:off x="2726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7" name="Line 1150"/>
              <p:cNvSpPr>
                <a:spLocks noChangeShapeType="1"/>
              </p:cNvSpPr>
              <p:nvPr/>
            </p:nvSpPr>
            <p:spPr bwMode="auto">
              <a:xfrm flipH="1">
                <a:off x="2712" y="1585"/>
                <a:ext cx="40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8" name="Line 1151"/>
              <p:cNvSpPr>
                <a:spLocks noChangeShapeType="1"/>
              </p:cNvSpPr>
              <p:nvPr/>
            </p:nvSpPr>
            <p:spPr bwMode="auto">
              <a:xfrm>
                <a:off x="2732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9" name="Line 1152"/>
              <p:cNvSpPr>
                <a:spLocks noChangeShapeType="1"/>
              </p:cNvSpPr>
              <p:nvPr/>
            </p:nvSpPr>
            <p:spPr bwMode="auto">
              <a:xfrm flipH="1">
                <a:off x="2713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0" name="Line 1153"/>
              <p:cNvSpPr>
                <a:spLocks noChangeShapeType="1"/>
              </p:cNvSpPr>
              <p:nvPr/>
            </p:nvSpPr>
            <p:spPr bwMode="auto">
              <a:xfrm>
                <a:off x="2739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1" name="Line 1154"/>
              <p:cNvSpPr>
                <a:spLocks noChangeShapeType="1"/>
              </p:cNvSpPr>
              <p:nvPr/>
            </p:nvSpPr>
            <p:spPr bwMode="auto">
              <a:xfrm flipH="1">
                <a:off x="2713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2" name="Line 1155"/>
              <p:cNvSpPr>
                <a:spLocks noChangeShapeType="1"/>
              </p:cNvSpPr>
              <p:nvPr/>
            </p:nvSpPr>
            <p:spPr bwMode="auto">
              <a:xfrm>
                <a:off x="2739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3" name="Line 1156"/>
              <p:cNvSpPr>
                <a:spLocks noChangeShapeType="1"/>
              </p:cNvSpPr>
              <p:nvPr/>
            </p:nvSpPr>
            <p:spPr bwMode="auto">
              <a:xfrm flipH="1">
                <a:off x="2713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4" name="Line 1157"/>
              <p:cNvSpPr>
                <a:spLocks noChangeShapeType="1"/>
              </p:cNvSpPr>
              <p:nvPr/>
            </p:nvSpPr>
            <p:spPr bwMode="auto">
              <a:xfrm>
                <a:off x="2739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5" name="Line 1158"/>
              <p:cNvSpPr>
                <a:spLocks noChangeShapeType="1"/>
              </p:cNvSpPr>
              <p:nvPr/>
            </p:nvSpPr>
            <p:spPr bwMode="auto">
              <a:xfrm flipH="1">
                <a:off x="2713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6" name="Line 1159"/>
              <p:cNvSpPr>
                <a:spLocks noChangeShapeType="1"/>
              </p:cNvSpPr>
              <p:nvPr/>
            </p:nvSpPr>
            <p:spPr bwMode="auto">
              <a:xfrm>
                <a:off x="2739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7" name="Line 1160"/>
              <p:cNvSpPr>
                <a:spLocks noChangeShapeType="1"/>
              </p:cNvSpPr>
              <p:nvPr/>
            </p:nvSpPr>
            <p:spPr bwMode="auto">
              <a:xfrm flipH="1">
                <a:off x="2713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8" name="Line 1161"/>
              <p:cNvSpPr>
                <a:spLocks noChangeShapeType="1"/>
              </p:cNvSpPr>
              <p:nvPr/>
            </p:nvSpPr>
            <p:spPr bwMode="auto">
              <a:xfrm>
                <a:off x="2739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9" name="Line 1162"/>
              <p:cNvSpPr>
                <a:spLocks noChangeShapeType="1"/>
              </p:cNvSpPr>
              <p:nvPr/>
            </p:nvSpPr>
            <p:spPr bwMode="auto">
              <a:xfrm flipH="1">
                <a:off x="2719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0" name="Line 1163"/>
              <p:cNvSpPr>
                <a:spLocks noChangeShapeType="1"/>
              </p:cNvSpPr>
              <p:nvPr/>
            </p:nvSpPr>
            <p:spPr bwMode="auto">
              <a:xfrm>
                <a:off x="2745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1" name="Line 1164"/>
              <p:cNvSpPr>
                <a:spLocks noChangeShapeType="1"/>
              </p:cNvSpPr>
              <p:nvPr/>
            </p:nvSpPr>
            <p:spPr bwMode="auto">
              <a:xfrm flipH="1">
                <a:off x="2719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2" name="Line 1165"/>
              <p:cNvSpPr>
                <a:spLocks noChangeShapeType="1"/>
              </p:cNvSpPr>
              <p:nvPr/>
            </p:nvSpPr>
            <p:spPr bwMode="auto">
              <a:xfrm>
                <a:off x="2745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3" name="Line 1166"/>
              <p:cNvSpPr>
                <a:spLocks noChangeShapeType="1"/>
              </p:cNvSpPr>
              <p:nvPr/>
            </p:nvSpPr>
            <p:spPr bwMode="auto">
              <a:xfrm flipH="1">
                <a:off x="2719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" name="Line 1167"/>
              <p:cNvSpPr>
                <a:spLocks noChangeShapeType="1"/>
              </p:cNvSpPr>
              <p:nvPr/>
            </p:nvSpPr>
            <p:spPr bwMode="auto">
              <a:xfrm>
                <a:off x="2745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" name="Line 1168"/>
              <p:cNvSpPr>
                <a:spLocks noChangeShapeType="1"/>
              </p:cNvSpPr>
              <p:nvPr/>
            </p:nvSpPr>
            <p:spPr bwMode="auto">
              <a:xfrm flipH="1">
                <a:off x="2725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" name="Line 1169"/>
              <p:cNvSpPr>
                <a:spLocks noChangeShapeType="1"/>
              </p:cNvSpPr>
              <p:nvPr/>
            </p:nvSpPr>
            <p:spPr bwMode="auto">
              <a:xfrm>
                <a:off x="2752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" name="Line 1170"/>
              <p:cNvSpPr>
                <a:spLocks noChangeShapeType="1"/>
              </p:cNvSpPr>
              <p:nvPr/>
            </p:nvSpPr>
            <p:spPr bwMode="auto">
              <a:xfrm flipH="1">
                <a:off x="2732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" name="Line 1171"/>
              <p:cNvSpPr>
                <a:spLocks noChangeShapeType="1"/>
              </p:cNvSpPr>
              <p:nvPr/>
            </p:nvSpPr>
            <p:spPr bwMode="auto">
              <a:xfrm>
                <a:off x="2758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" name="Line 1172"/>
              <p:cNvSpPr>
                <a:spLocks noChangeShapeType="1"/>
              </p:cNvSpPr>
              <p:nvPr/>
            </p:nvSpPr>
            <p:spPr bwMode="auto">
              <a:xfrm flipH="1">
                <a:off x="2732" y="158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" name="Line 1173"/>
              <p:cNvSpPr>
                <a:spLocks noChangeShapeType="1"/>
              </p:cNvSpPr>
              <p:nvPr/>
            </p:nvSpPr>
            <p:spPr bwMode="auto">
              <a:xfrm>
                <a:off x="2758" y="1544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" name="Line 1174"/>
              <p:cNvSpPr>
                <a:spLocks noChangeShapeType="1"/>
              </p:cNvSpPr>
              <p:nvPr/>
            </p:nvSpPr>
            <p:spPr bwMode="auto">
              <a:xfrm flipH="1">
                <a:off x="2745" y="159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" name="Line 1175"/>
              <p:cNvSpPr>
                <a:spLocks noChangeShapeType="1"/>
              </p:cNvSpPr>
              <p:nvPr/>
            </p:nvSpPr>
            <p:spPr bwMode="auto">
              <a:xfrm>
                <a:off x="2771" y="155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" name="Line 1176"/>
              <p:cNvSpPr>
                <a:spLocks noChangeShapeType="1"/>
              </p:cNvSpPr>
              <p:nvPr/>
            </p:nvSpPr>
            <p:spPr bwMode="auto">
              <a:xfrm flipH="1">
                <a:off x="2751" y="159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" name="Line 1177"/>
              <p:cNvSpPr>
                <a:spLocks noChangeShapeType="1"/>
              </p:cNvSpPr>
              <p:nvPr/>
            </p:nvSpPr>
            <p:spPr bwMode="auto">
              <a:xfrm>
                <a:off x="2777" y="155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" name="Line 1178"/>
              <p:cNvSpPr>
                <a:spLocks noChangeShapeType="1"/>
              </p:cNvSpPr>
              <p:nvPr/>
            </p:nvSpPr>
            <p:spPr bwMode="auto">
              <a:xfrm flipH="1">
                <a:off x="2751" y="159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" name="Line 1179"/>
              <p:cNvSpPr>
                <a:spLocks noChangeShapeType="1"/>
              </p:cNvSpPr>
              <p:nvPr/>
            </p:nvSpPr>
            <p:spPr bwMode="auto">
              <a:xfrm>
                <a:off x="2777" y="155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" name="Line 1180"/>
              <p:cNvSpPr>
                <a:spLocks noChangeShapeType="1"/>
              </p:cNvSpPr>
              <p:nvPr/>
            </p:nvSpPr>
            <p:spPr bwMode="auto">
              <a:xfrm flipH="1">
                <a:off x="2751" y="1599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" name="Line 1181"/>
              <p:cNvSpPr>
                <a:spLocks noChangeShapeType="1"/>
              </p:cNvSpPr>
              <p:nvPr/>
            </p:nvSpPr>
            <p:spPr bwMode="auto">
              <a:xfrm>
                <a:off x="2777" y="155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" name="Line 1182"/>
              <p:cNvSpPr>
                <a:spLocks noChangeShapeType="1"/>
              </p:cNvSpPr>
              <p:nvPr/>
            </p:nvSpPr>
            <p:spPr bwMode="auto">
              <a:xfrm flipH="1">
                <a:off x="2770" y="16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" name="Line 1183"/>
              <p:cNvSpPr>
                <a:spLocks noChangeShapeType="1"/>
              </p:cNvSpPr>
              <p:nvPr/>
            </p:nvSpPr>
            <p:spPr bwMode="auto">
              <a:xfrm>
                <a:off x="2796" y="157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" name="Line 1184"/>
              <p:cNvSpPr>
                <a:spLocks noChangeShapeType="1"/>
              </p:cNvSpPr>
              <p:nvPr/>
            </p:nvSpPr>
            <p:spPr bwMode="auto">
              <a:xfrm flipH="1">
                <a:off x="2770" y="16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" name="Line 1185"/>
              <p:cNvSpPr>
                <a:spLocks noChangeShapeType="1"/>
              </p:cNvSpPr>
              <p:nvPr/>
            </p:nvSpPr>
            <p:spPr bwMode="auto">
              <a:xfrm>
                <a:off x="2796" y="157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" name="Line 1186"/>
              <p:cNvSpPr>
                <a:spLocks noChangeShapeType="1"/>
              </p:cNvSpPr>
              <p:nvPr/>
            </p:nvSpPr>
            <p:spPr bwMode="auto">
              <a:xfrm flipH="1">
                <a:off x="2775" y="1612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" name="Line 1187"/>
              <p:cNvSpPr>
                <a:spLocks noChangeShapeType="1"/>
              </p:cNvSpPr>
              <p:nvPr/>
            </p:nvSpPr>
            <p:spPr bwMode="auto">
              <a:xfrm>
                <a:off x="2796" y="157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" name="Line 1188"/>
              <p:cNvSpPr>
                <a:spLocks noChangeShapeType="1"/>
              </p:cNvSpPr>
              <p:nvPr/>
            </p:nvSpPr>
            <p:spPr bwMode="auto">
              <a:xfrm flipH="1">
                <a:off x="2783" y="16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" name="Line 1189"/>
              <p:cNvSpPr>
                <a:spLocks noChangeShapeType="1"/>
              </p:cNvSpPr>
              <p:nvPr/>
            </p:nvSpPr>
            <p:spPr bwMode="auto">
              <a:xfrm>
                <a:off x="2809" y="157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" name="Line 1190"/>
              <p:cNvSpPr>
                <a:spLocks noChangeShapeType="1"/>
              </p:cNvSpPr>
              <p:nvPr/>
            </p:nvSpPr>
            <p:spPr bwMode="auto">
              <a:xfrm flipH="1">
                <a:off x="2783" y="16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8" name="Line 1191"/>
              <p:cNvSpPr>
                <a:spLocks noChangeShapeType="1"/>
              </p:cNvSpPr>
              <p:nvPr/>
            </p:nvSpPr>
            <p:spPr bwMode="auto">
              <a:xfrm>
                <a:off x="2809" y="157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" name="Line 1192"/>
              <p:cNvSpPr>
                <a:spLocks noChangeShapeType="1"/>
              </p:cNvSpPr>
              <p:nvPr/>
            </p:nvSpPr>
            <p:spPr bwMode="auto">
              <a:xfrm flipH="1">
                <a:off x="2796" y="161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" name="Line 1193"/>
              <p:cNvSpPr>
                <a:spLocks noChangeShapeType="1"/>
              </p:cNvSpPr>
              <p:nvPr/>
            </p:nvSpPr>
            <p:spPr bwMode="auto">
              <a:xfrm>
                <a:off x="2822" y="157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6" name="Group 1194"/>
            <p:cNvGrpSpPr>
              <a:grpSpLocks/>
            </p:cNvGrpSpPr>
            <p:nvPr/>
          </p:nvGrpSpPr>
          <p:grpSpPr bwMode="auto">
            <a:xfrm>
              <a:off x="1054" y="998"/>
              <a:ext cx="3569" cy="1093"/>
              <a:chOff x="1054" y="998"/>
              <a:chExt cx="3569" cy="1093"/>
            </a:xfrm>
          </p:grpSpPr>
          <p:sp>
            <p:nvSpPr>
              <p:cNvPr id="18597" name="Line 1195"/>
              <p:cNvSpPr>
                <a:spLocks noChangeShapeType="1"/>
              </p:cNvSpPr>
              <p:nvPr/>
            </p:nvSpPr>
            <p:spPr bwMode="auto">
              <a:xfrm flipH="1">
                <a:off x="2802" y="161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Line 1196"/>
              <p:cNvSpPr>
                <a:spLocks noChangeShapeType="1"/>
              </p:cNvSpPr>
              <p:nvPr/>
            </p:nvSpPr>
            <p:spPr bwMode="auto">
              <a:xfrm>
                <a:off x="2828" y="1572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Line 1197"/>
              <p:cNvSpPr>
                <a:spLocks noChangeShapeType="1"/>
              </p:cNvSpPr>
              <p:nvPr/>
            </p:nvSpPr>
            <p:spPr bwMode="auto">
              <a:xfrm flipH="1">
                <a:off x="2828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Line 1198"/>
              <p:cNvSpPr>
                <a:spLocks noChangeShapeType="1"/>
              </p:cNvSpPr>
              <p:nvPr/>
            </p:nvSpPr>
            <p:spPr bwMode="auto">
              <a:xfrm>
                <a:off x="2847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Line 1199"/>
              <p:cNvSpPr>
                <a:spLocks noChangeShapeType="1"/>
              </p:cNvSpPr>
              <p:nvPr/>
            </p:nvSpPr>
            <p:spPr bwMode="auto">
              <a:xfrm flipH="1">
                <a:off x="2834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Line 1200"/>
              <p:cNvSpPr>
                <a:spLocks noChangeShapeType="1"/>
              </p:cNvSpPr>
              <p:nvPr/>
            </p:nvSpPr>
            <p:spPr bwMode="auto">
              <a:xfrm>
                <a:off x="2860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Line 1201"/>
              <p:cNvSpPr>
                <a:spLocks noChangeShapeType="1"/>
              </p:cNvSpPr>
              <p:nvPr/>
            </p:nvSpPr>
            <p:spPr bwMode="auto">
              <a:xfrm flipH="1">
                <a:off x="2840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Line 1202"/>
              <p:cNvSpPr>
                <a:spLocks noChangeShapeType="1"/>
              </p:cNvSpPr>
              <p:nvPr/>
            </p:nvSpPr>
            <p:spPr bwMode="auto">
              <a:xfrm>
                <a:off x="2860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Line 1203"/>
              <p:cNvSpPr>
                <a:spLocks noChangeShapeType="1"/>
              </p:cNvSpPr>
              <p:nvPr/>
            </p:nvSpPr>
            <p:spPr bwMode="auto">
              <a:xfrm flipH="1">
                <a:off x="2840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Line 1204"/>
              <p:cNvSpPr>
                <a:spLocks noChangeShapeType="1"/>
              </p:cNvSpPr>
              <p:nvPr/>
            </p:nvSpPr>
            <p:spPr bwMode="auto">
              <a:xfrm>
                <a:off x="2860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Line 1205"/>
              <p:cNvSpPr>
                <a:spLocks noChangeShapeType="1"/>
              </p:cNvSpPr>
              <p:nvPr/>
            </p:nvSpPr>
            <p:spPr bwMode="auto">
              <a:xfrm flipH="1">
                <a:off x="2840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Line 1206"/>
              <p:cNvSpPr>
                <a:spLocks noChangeShapeType="1"/>
              </p:cNvSpPr>
              <p:nvPr/>
            </p:nvSpPr>
            <p:spPr bwMode="auto">
              <a:xfrm>
                <a:off x="2860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Line 1207"/>
              <p:cNvSpPr>
                <a:spLocks noChangeShapeType="1"/>
              </p:cNvSpPr>
              <p:nvPr/>
            </p:nvSpPr>
            <p:spPr bwMode="auto">
              <a:xfrm flipH="1">
                <a:off x="2840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Line 1208"/>
              <p:cNvSpPr>
                <a:spLocks noChangeShapeType="1"/>
              </p:cNvSpPr>
              <p:nvPr/>
            </p:nvSpPr>
            <p:spPr bwMode="auto">
              <a:xfrm>
                <a:off x="2867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Line 1209"/>
              <p:cNvSpPr>
                <a:spLocks noChangeShapeType="1"/>
              </p:cNvSpPr>
              <p:nvPr/>
            </p:nvSpPr>
            <p:spPr bwMode="auto">
              <a:xfrm flipH="1">
                <a:off x="2872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Line 1210"/>
              <p:cNvSpPr>
                <a:spLocks noChangeShapeType="1"/>
              </p:cNvSpPr>
              <p:nvPr/>
            </p:nvSpPr>
            <p:spPr bwMode="auto">
              <a:xfrm>
                <a:off x="2898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Line 1211"/>
              <p:cNvSpPr>
                <a:spLocks noChangeShapeType="1"/>
              </p:cNvSpPr>
              <p:nvPr/>
            </p:nvSpPr>
            <p:spPr bwMode="auto">
              <a:xfrm flipH="1">
                <a:off x="2891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Line 1212"/>
              <p:cNvSpPr>
                <a:spLocks noChangeShapeType="1"/>
              </p:cNvSpPr>
              <p:nvPr/>
            </p:nvSpPr>
            <p:spPr bwMode="auto">
              <a:xfrm>
                <a:off x="2917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Line 1213"/>
              <p:cNvSpPr>
                <a:spLocks noChangeShapeType="1"/>
              </p:cNvSpPr>
              <p:nvPr/>
            </p:nvSpPr>
            <p:spPr bwMode="auto">
              <a:xfrm flipH="1">
                <a:off x="2898" y="164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Line 1214"/>
              <p:cNvSpPr>
                <a:spLocks noChangeShapeType="1"/>
              </p:cNvSpPr>
              <p:nvPr/>
            </p:nvSpPr>
            <p:spPr bwMode="auto">
              <a:xfrm>
                <a:off x="2924" y="1585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Line 1215"/>
              <p:cNvSpPr>
                <a:spLocks noChangeShapeType="1"/>
              </p:cNvSpPr>
              <p:nvPr/>
            </p:nvSpPr>
            <p:spPr bwMode="auto">
              <a:xfrm flipH="1">
                <a:off x="2911" y="165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Line 1216"/>
              <p:cNvSpPr>
                <a:spLocks noChangeShapeType="1"/>
              </p:cNvSpPr>
              <p:nvPr/>
            </p:nvSpPr>
            <p:spPr bwMode="auto">
              <a:xfrm>
                <a:off x="2937" y="161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9" name="Line 1217"/>
              <p:cNvSpPr>
                <a:spLocks noChangeShapeType="1"/>
              </p:cNvSpPr>
              <p:nvPr/>
            </p:nvSpPr>
            <p:spPr bwMode="auto">
              <a:xfrm flipH="1">
                <a:off x="2911" y="165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0" name="Line 1218"/>
              <p:cNvSpPr>
                <a:spLocks noChangeShapeType="1"/>
              </p:cNvSpPr>
              <p:nvPr/>
            </p:nvSpPr>
            <p:spPr bwMode="auto">
              <a:xfrm>
                <a:off x="2937" y="161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1" name="Line 1219"/>
              <p:cNvSpPr>
                <a:spLocks noChangeShapeType="1"/>
              </p:cNvSpPr>
              <p:nvPr/>
            </p:nvSpPr>
            <p:spPr bwMode="auto">
              <a:xfrm flipH="1">
                <a:off x="2911" y="165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2" name="Line 1220"/>
              <p:cNvSpPr>
                <a:spLocks noChangeShapeType="1"/>
              </p:cNvSpPr>
              <p:nvPr/>
            </p:nvSpPr>
            <p:spPr bwMode="auto">
              <a:xfrm>
                <a:off x="2937" y="161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3" name="Line 1221"/>
              <p:cNvSpPr>
                <a:spLocks noChangeShapeType="1"/>
              </p:cNvSpPr>
              <p:nvPr/>
            </p:nvSpPr>
            <p:spPr bwMode="auto">
              <a:xfrm flipH="1">
                <a:off x="2923" y="165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4" name="Line 1222"/>
              <p:cNvSpPr>
                <a:spLocks noChangeShapeType="1"/>
              </p:cNvSpPr>
              <p:nvPr/>
            </p:nvSpPr>
            <p:spPr bwMode="auto">
              <a:xfrm>
                <a:off x="2943" y="161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" name="Line 1223"/>
              <p:cNvSpPr>
                <a:spLocks noChangeShapeType="1"/>
              </p:cNvSpPr>
              <p:nvPr/>
            </p:nvSpPr>
            <p:spPr bwMode="auto">
              <a:xfrm flipH="1">
                <a:off x="2923" y="1654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6" name="Line 1224"/>
              <p:cNvSpPr>
                <a:spLocks noChangeShapeType="1"/>
              </p:cNvSpPr>
              <p:nvPr/>
            </p:nvSpPr>
            <p:spPr bwMode="auto">
              <a:xfrm>
                <a:off x="2950" y="1613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7" name="Line 1225"/>
              <p:cNvSpPr>
                <a:spLocks noChangeShapeType="1"/>
              </p:cNvSpPr>
              <p:nvPr/>
            </p:nvSpPr>
            <p:spPr bwMode="auto">
              <a:xfrm flipH="1">
                <a:off x="2936" y="168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Line 1226"/>
              <p:cNvSpPr>
                <a:spLocks noChangeShapeType="1"/>
              </p:cNvSpPr>
              <p:nvPr/>
            </p:nvSpPr>
            <p:spPr bwMode="auto">
              <a:xfrm>
                <a:off x="2956" y="162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9" name="Line 1227"/>
              <p:cNvSpPr>
                <a:spLocks noChangeShapeType="1"/>
              </p:cNvSpPr>
              <p:nvPr/>
            </p:nvSpPr>
            <p:spPr bwMode="auto">
              <a:xfrm flipH="1">
                <a:off x="2936" y="168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0" name="Line 1228"/>
              <p:cNvSpPr>
                <a:spLocks noChangeShapeType="1"/>
              </p:cNvSpPr>
              <p:nvPr/>
            </p:nvSpPr>
            <p:spPr bwMode="auto">
              <a:xfrm>
                <a:off x="2962" y="162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1" name="Line 1229"/>
              <p:cNvSpPr>
                <a:spLocks noChangeShapeType="1"/>
              </p:cNvSpPr>
              <p:nvPr/>
            </p:nvSpPr>
            <p:spPr bwMode="auto">
              <a:xfrm flipH="1">
                <a:off x="2941" y="1681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2" name="Line 1230"/>
              <p:cNvSpPr>
                <a:spLocks noChangeShapeType="1"/>
              </p:cNvSpPr>
              <p:nvPr/>
            </p:nvSpPr>
            <p:spPr bwMode="auto">
              <a:xfrm>
                <a:off x="2969" y="162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3" name="Line 1231"/>
              <p:cNvSpPr>
                <a:spLocks noChangeShapeType="1"/>
              </p:cNvSpPr>
              <p:nvPr/>
            </p:nvSpPr>
            <p:spPr bwMode="auto">
              <a:xfrm flipH="1">
                <a:off x="2949" y="168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4" name="Line 1232"/>
              <p:cNvSpPr>
                <a:spLocks noChangeShapeType="1"/>
              </p:cNvSpPr>
              <p:nvPr/>
            </p:nvSpPr>
            <p:spPr bwMode="auto">
              <a:xfrm>
                <a:off x="2969" y="1626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5" name="Line 1233"/>
              <p:cNvSpPr>
                <a:spLocks noChangeShapeType="1"/>
              </p:cNvSpPr>
              <p:nvPr/>
            </p:nvSpPr>
            <p:spPr bwMode="auto">
              <a:xfrm flipH="1">
                <a:off x="2955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6" name="Line 1234"/>
              <p:cNvSpPr>
                <a:spLocks noChangeShapeType="1"/>
              </p:cNvSpPr>
              <p:nvPr/>
            </p:nvSpPr>
            <p:spPr bwMode="auto">
              <a:xfrm>
                <a:off x="2981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7" name="Line 1235"/>
              <p:cNvSpPr>
                <a:spLocks noChangeShapeType="1"/>
              </p:cNvSpPr>
              <p:nvPr/>
            </p:nvSpPr>
            <p:spPr bwMode="auto">
              <a:xfrm flipH="1">
                <a:off x="2962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8" name="Line 1236"/>
              <p:cNvSpPr>
                <a:spLocks noChangeShapeType="1"/>
              </p:cNvSpPr>
              <p:nvPr/>
            </p:nvSpPr>
            <p:spPr bwMode="auto">
              <a:xfrm>
                <a:off x="2981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9" name="Line 1237"/>
              <p:cNvSpPr>
                <a:spLocks noChangeShapeType="1"/>
              </p:cNvSpPr>
              <p:nvPr/>
            </p:nvSpPr>
            <p:spPr bwMode="auto">
              <a:xfrm flipH="1">
                <a:off x="2968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Line 1238"/>
              <p:cNvSpPr>
                <a:spLocks noChangeShapeType="1"/>
              </p:cNvSpPr>
              <p:nvPr/>
            </p:nvSpPr>
            <p:spPr bwMode="auto">
              <a:xfrm>
                <a:off x="2988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" name="Line 1239"/>
              <p:cNvSpPr>
                <a:spLocks noChangeShapeType="1"/>
              </p:cNvSpPr>
              <p:nvPr/>
            </p:nvSpPr>
            <p:spPr bwMode="auto">
              <a:xfrm flipH="1">
                <a:off x="2994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" name="Line 1240"/>
              <p:cNvSpPr>
                <a:spLocks noChangeShapeType="1"/>
              </p:cNvSpPr>
              <p:nvPr/>
            </p:nvSpPr>
            <p:spPr bwMode="auto">
              <a:xfrm>
                <a:off x="3020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" name="Line 1241"/>
              <p:cNvSpPr>
                <a:spLocks noChangeShapeType="1"/>
              </p:cNvSpPr>
              <p:nvPr/>
            </p:nvSpPr>
            <p:spPr bwMode="auto">
              <a:xfrm flipH="1">
                <a:off x="3006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" name="Line 1242"/>
              <p:cNvSpPr>
                <a:spLocks noChangeShapeType="1"/>
              </p:cNvSpPr>
              <p:nvPr/>
            </p:nvSpPr>
            <p:spPr bwMode="auto">
              <a:xfrm>
                <a:off x="3033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" name="Line 1243"/>
              <p:cNvSpPr>
                <a:spLocks noChangeShapeType="1"/>
              </p:cNvSpPr>
              <p:nvPr/>
            </p:nvSpPr>
            <p:spPr bwMode="auto">
              <a:xfrm flipH="1">
                <a:off x="3025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Line 1244"/>
              <p:cNvSpPr>
                <a:spLocks noChangeShapeType="1"/>
              </p:cNvSpPr>
              <p:nvPr/>
            </p:nvSpPr>
            <p:spPr bwMode="auto">
              <a:xfrm>
                <a:off x="3045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Line 1245"/>
              <p:cNvSpPr>
                <a:spLocks noChangeShapeType="1"/>
              </p:cNvSpPr>
              <p:nvPr/>
            </p:nvSpPr>
            <p:spPr bwMode="auto">
              <a:xfrm flipH="1">
                <a:off x="3032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Line 1246"/>
              <p:cNvSpPr>
                <a:spLocks noChangeShapeType="1"/>
              </p:cNvSpPr>
              <p:nvPr/>
            </p:nvSpPr>
            <p:spPr bwMode="auto">
              <a:xfrm>
                <a:off x="3058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Line 1247"/>
              <p:cNvSpPr>
                <a:spLocks noChangeShapeType="1"/>
              </p:cNvSpPr>
              <p:nvPr/>
            </p:nvSpPr>
            <p:spPr bwMode="auto">
              <a:xfrm flipH="1">
                <a:off x="3032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Line 1248"/>
              <p:cNvSpPr>
                <a:spLocks noChangeShapeType="1"/>
              </p:cNvSpPr>
              <p:nvPr/>
            </p:nvSpPr>
            <p:spPr bwMode="auto">
              <a:xfrm>
                <a:off x="3058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Line 1249"/>
              <p:cNvSpPr>
                <a:spLocks noChangeShapeType="1"/>
              </p:cNvSpPr>
              <p:nvPr/>
            </p:nvSpPr>
            <p:spPr bwMode="auto">
              <a:xfrm flipH="1">
                <a:off x="3038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Line 1250"/>
              <p:cNvSpPr>
                <a:spLocks noChangeShapeType="1"/>
              </p:cNvSpPr>
              <p:nvPr/>
            </p:nvSpPr>
            <p:spPr bwMode="auto">
              <a:xfrm>
                <a:off x="3058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Line 1251"/>
              <p:cNvSpPr>
                <a:spLocks noChangeShapeType="1"/>
              </p:cNvSpPr>
              <p:nvPr/>
            </p:nvSpPr>
            <p:spPr bwMode="auto">
              <a:xfrm flipH="1">
                <a:off x="3038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Line 1252"/>
              <p:cNvSpPr>
                <a:spLocks noChangeShapeType="1"/>
              </p:cNvSpPr>
              <p:nvPr/>
            </p:nvSpPr>
            <p:spPr bwMode="auto">
              <a:xfrm>
                <a:off x="3064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Line 1253"/>
              <p:cNvSpPr>
                <a:spLocks noChangeShapeType="1"/>
              </p:cNvSpPr>
              <p:nvPr/>
            </p:nvSpPr>
            <p:spPr bwMode="auto">
              <a:xfrm flipH="1">
                <a:off x="3045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Line 1254"/>
              <p:cNvSpPr>
                <a:spLocks noChangeShapeType="1"/>
              </p:cNvSpPr>
              <p:nvPr/>
            </p:nvSpPr>
            <p:spPr bwMode="auto">
              <a:xfrm>
                <a:off x="3064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Line 1255"/>
              <p:cNvSpPr>
                <a:spLocks noChangeShapeType="1"/>
              </p:cNvSpPr>
              <p:nvPr/>
            </p:nvSpPr>
            <p:spPr bwMode="auto">
              <a:xfrm flipH="1">
                <a:off x="3045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Line 1256"/>
              <p:cNvSpPr>
                <a:spLocks noChangeShapeType="1"/>
              </p:cNvSpPr>
              <p:nvPr/>
            </p:nvSpPr>
            <p:spPr bwMode="auto">
              <a:xfrm>
                <a:off x="3071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Line 1257"/>
              <p:cNvSpPr>
                <a:spLocks noChangeShapeType="1"/>
              </p:cNvSpPr>
              <p:nvPr/>
            </p:nvSpPr>
            <p:spPr bwMode="auto">
              <a:xfrm flipH="1">
                <a:off x="3045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Line 1258"/>
              <p:cNvSpPr>
                <a:spLocks noChangeShapeType="1"/>
              </p:cNvSpPr>
              <p:nvPr/>
            </p:nvSpPr>
            <p:spPr bwMode="auto">
              <a:xfrm>
                <a:off x="3071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Line 1259"/>
              <p:cNvSpPr>
                <a:spLocks noChangeShapeType="1"/>
              </p:cNvSpPr>
              <p:nvPr/>
            </p:nvSpPr>
            <p:spPr bwMode="auto">
              <a:xfrm flipH="1">
                <a:off x="3051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Line 1260"/>
              <p:cNvSpPr>
                <a:spLocks noChangeShapeType="1"/>
              </p:cNvSpPr>
              <p:nvPr/>
            </p:nvSpPr>
            <p:spPr bwMode="auto">
              <a:xfrm>
                <a:off x="3077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Line 1261"/>
              <p:cNvSpPr>
                <a:spLocks noChangeShapeType="1"/>
              </p:cNvSpPr>
              <p:nvPr/>
            </p:nvSpPr>
            <p:spPr bwMode="auto">
              <a:xfrm flipH="1">
                <a:off x="3064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Line 1262"/>
              <p:cNvSpPr>
                <a:spLocks noChangeShapeType="1"/>
              </p:cNvSpPr>
              <p:nvPr/>
            </p:nvSpPr>
            <p:spPr bwMode="auto">
              <a:xfrm>
                <a:off x="3083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5" name="Line 1263"/>
              <p:cNvSpPr>
                <a:spLocks noChangeShapeType="1"/>
              </p:cNvSpPr>
              <p:nvPr/>
            </p:nvSpPr>
            <p:spPr bwMode="auto">
              <a:xfrm flipH="1">
                <a:off x="3064" y="1695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6" name="Line 1264"/>
              <p:cNvSpPr>
                <a:spLocks noChangeShapeType="1"/>
              </p:cNvSpPr>
              <p:nvPr/>
            </p:nvSpPr>
            <p:spPr bwMode="auto">
              <a:xfrm>
                <a:off x="3090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7" name="Line 1265"/>
              <p:cNvSpPr>
                <a:spLocks noChangeShapeType="1"/>
              </p:cNvSpPr>
              <p:nvPr/>
            </p:nvSpPr>
            <p:spPr bwMode="auto">
              <a:xfrm flipH="1">
                <a:off x="3069" y="1695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8" name="Line 1266"/>
              <p:cNvSpPr>
                <a:spLocks noChangeShapeType="1"/>
              </p:cNvSpPr>
              <p:nvPr/>
            </p:nvSpPr>
            <p:spPr bwMode="auto">
              <a:xfrm>
                <a:off x="3096" y="165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9" name="Line 1267"/>
              <p:cNvSpPr>
                <a:spLocks noChangeShapeType="1"/>
              </p:cNvSpPr>
              <p:nvPr/>
            </p:nvSpPr>
            <p:spPr bwMode="auto">
              <a:xfrm flipH="1">
                <a:off x="3115" y="1722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0" name="Line 1268"/>
              <p:cNvSpPr>
                <a:spLocks noChangeShapeType="1"/>
              </p:cNvSpPr>
              <p:nvPr/>
            </p:nvSpPr>
            <p:spPr bwMode="auto">
              <a:xfrm>
                <a:off x="3135" y="1681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1" name="Line 1269"/>
              <p:cNvSpPr>
                <a:spLocks noChangeShapeType="1"/>
              </p:cNvSpPr>
              <p:nvPr/>
            </p:nvSpPr>
            <p:spPr bwMode="auto">
              <a:xfrm flipH="1">
                <a:off x="3140" y="175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Line 1270"/>
              <p:cNvSpPr>
                <a:spLocks noChangeShapeType="1"/>
              </p:cNvSpPr>
              <p:nvPr/>
            </p:nvSpPr>
            <p:spPr bwMode="auto">
              <a:xfrm>
                <a:off x="3160" y="170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3" name="Line 1271"/>
              <p:cNvSpPr>
                <a:spLocks noChangeShapeType="1"/>
              </p:cNvSpPr>
              <p:nvPr/>
            </p:nvSpPr>
            <p:spPr bwMode="auto">
              <a:xfrm flipH="1">
                <a:off x="3147" y="1750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4" name="Line 1272"/>
              <p:cNvSpPr>
                <a:spLocks noChangeShapeType="1"/>
              </p:cNvSpPr>
              <p:nvPr/>
            </p:nvSpPr>
            <p:spPr bwMode="auto">
              <a:xfrm>
                <a:off x="3173" y="1708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5" name="Line 1273"/>
              <p:cNvSpPr>
                <a:spLocks noChangeShapeType="1"/>
              </p:cNvSpPr>
              <p:nvPr/>
            </p:nvSpPr>
            <p:spPr bwMode="auto">
              <a:xfrm flipH="1">
                <a:off x="3160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6" name="Line 1274"/>
              <p:cNvSpPr>
                <a:spLocks noChangeShapeType="1"/>
              </p:cNvSpPr>
              <p:nvPr/>
            </p:nvSpPr>
            <p:spPr bwMode="auto">
              <a:xfrm>
                <a:off x="3179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7" name="Line 1275"/>
              <p:cNvSpPr>
                <a:spLocks noChangeShapeType="1"/>
              </p:cNvSpPr>
              <p:nvPr/>
            </p:nvSpPr>
            <p:spPr bwMode="auto">
              <a:xfrm flipH="1">
                <a:off x="3160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8" name="Line 1276"/>
              <p:cNvSpPr>
                <a:spLocks noChangeShapeType="1"/>
              </p:cNvSpPr>
              <p:nvPr/>
            </p:nvSpPr>
            <p:spPr bwMode="auto">
              <a:xfrm>
                <a:off x="3179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9" name="Line 1277"/>
              <p:cNvSpPr>
                <a:spLocks noChangeShapeType="1"/>
              </p:cNvSpPr>
              <p:nvPr/>
            </p:nvSpPr>
            <p:spPr bwMode="auto">
              <a:xfrm flipH="1">
                <a:off x="3172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0" name="Line 1278"/>
              <p:cNvSpPr>
                <a:spLocks noChangeShapeType="1"/>
              </p:cNvSpPr>
              <p:nvPr/>
            </p:nvSpPr>
            <p:spPr bwMode="auto">
              <a:xfrm>
                <a:off x="3198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1" name="Line 1279"/>
              <p:cNvSpPr>
                <a:spLocks noChangeShapeType="1"/>
              </p:cNvSpPr>
              <p:nvPr/>
            </p:nvSpPr>
            <p:spPr bwMode="auto">
              <a:xfrm flipH="1">
                <a:off x="3185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2" name="Line 1280"/>
              <p:cNvSpPr>
                <a:spLocks noChangeShapeType="1"/>
              </p:cNvSpPr>
              <p:nvPr/>
            </p:nvSpPr>
            <p:spPr bwMode="auto">
              <a:xfrm>
                <a:off x="3211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3" name="Line 1281"/>
              <p:cNvSpPr>
                <a:spLocks noChangeShapeType="1"/>
              </p:cNvSpPr>
              <p:nvPr/>
            </p:nvSpPr>
            <p:spPr bwMode="auto">
              <a:xfrm flipH="1">
                <a:off x="3198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4" name="Line 1282"/>
              <p:cNvSpPr>
                <a:spLocks noChangeShapeType="1"/>
              </p:cNvSpPr>
              <p:nvPr/>
            </p:nvSpPr>
            <p:spPr bwMode="auto">
              <a:xfrm>
                <a:off x="3218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5" name="Line 1283"/>
              <p:cNvSpPr>
                <a:spLocks noChangeShapeType="1"/>
              </p:cNvSpPr>
              <p:nvPr/>
            </p:nvSpPr>
            <p:spPr bwMode="auto">
              <a:xfrm flipH="1">
                <a:off x="3222" y="177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6" name="Line 1284"/>
              <p:cNvSpPr>
                <a:spLocks noChangeShapeType="1"/>
              </p:cNvSpPr>
              <p:nvPr/>
            </p:nvSpPr>
            <p:spPr bwMode="auto">
              <a:xfrm>
                <a:off x="3243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7" name="Line 1285"/>
              <p:cNvSpPr>
                <a:spLocks noChangeShapeType="1"/>
              </p:cNvSpPr>
              <p:nvPr/>
            </p:nvSpPr>
            <p:spPr bwMode="auto">
              <a:xfrm flipH="1">
                <a:off x="3222" y="177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8" name="Line 1286"/>
              <p:cNvSpPr>
                <a:spLocks noChangeShapeType="1"/>
              </p:cNvSpPr>
              <p:nvPr/>
            </p:nvSpPr>
            <p:spPr bwMode="auto">
              <a:xfrm>
                <a:off x="3249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9" name="Line 1287"/>
              <p:cNvSpPr>
                <a:spLocks noChangeShapeType="1"/>
              </p:cNvSpPr>
              <p:nvPr/>
            </p:nvSpPr>
            <p:spPr bwMode="auto">
              <a:xfrm flipH="1">
                <a:off x="3255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0" name="Line 1288"/>
              <p:cNvSpPr>
                <a:spLocks noChangeShapeType="1"/>
              </p:cNvSpPr>
              <p:nvPr/>
            </p:nvSpPr>
            <p:spPr bwMode="auto">
              <a:xfrm>
                <a:off x="3275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1" name="Line 1289"/>
              <p:cNvSpPr>
                <a:spLocks noChangeShapeType="1"/>
              </p:cNvSpPr>
              <p:nvPr/>
            </p:nvSpPr>
            <p:spPr bwMode="auto">
              <a:xfrm flipH="1">
                <a:off x="3268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2" name="Line 1290"/>
              <p:cNvSpPr>
                <a:spLocks noChangeShapeType="1"/>
              </p:cNvSpPr>
              <p:nvPr/>
            </p:nvSpPr>
            <p:spPr bwMode="auto">
              <a:xfrm>
                <a:off x="3294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Line 1291"/>
              <p:cNvSpPr>
                <a:spLocks noChangeShapeType="1"/>
              </p:cNvSpPr>
              <p:nvPr/>
            </p:nvSpPr>
            <p:spPr bwMode="auto">
              <a:xfrm flipH="1">
                <a:off x="3300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Line 1292"/>
              <p:cNvSpPr>
                <a:spLocks noChangeShapeType="1"/>
              </p:cNvSpPr>
              <p:nvPr/>
            </p:nvSpPr>
            <p:spPr bwMode="auto">
              <a:xfrm>
                <a:off x="3326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Line 1293"/>
              <p:cNvSpPr>
                <a:spLocks noChangeShapeType="1"/>
              </p:cNvSpPr>
              <p:nvPr/>
            </p:nvSpPr>
            <p:spPr bwMode="auto">
              <a:xfrm flipH="1">
                <a:off x="3318" y="177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Line 1294"/>
              <p:cNvSpPr>
                <a:spLocks noChangeShapeType="1"/>
              </p:cNvSpPr>
              <p:nvPr/>
            </p:nvSpPr>
            <p:spPr bwMode="auto">
              <a:xfrm>
                <a:off x="3345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7" name="Line 1295"/>
              <p:cNvSpPr>
                <a:spLocks noChangeShapeType="1"/>
              </p:cNvSpPr>
              <p:nvPr/>
            </p:nvSpPr>
            <p:spPr bwMode="auto">
              <a:xfrm flipH="1">
                <a:off x="3318" y="177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8" name="Line 1296"/>
              <p:cNvSpPr>
                <a:spLocks noChangeShapeType="1"/>
              </p:cNvSpPr>
              <p:nvPr/>
            </p:nvSpPr>
            <p:spPr bwMode="auto">
              <a:xfrm>
                <a:off x="3345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9" name="Line 1297"/>
              <p:cNvSpPr>
                <a:spLocks noChangeShapeType="1"/>
              </p:cNvSpPr>
              <p:nvPr/>
            </p:nvSpPr>
            <p:spPr bwMode="auto">
              <a:xfrm flipH="1">
                <a:off x="3326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0" name="Line 1298"/>
              <p:cNvSpPr>
                <a:spLocks noChangeShapeType="1"/>
              </p:cNvSpPr>
              <p:nvPr/>
            </p:nvSpPr>
            <p:spPr bwMode="auto">
              <a:xfrm>
                <a:off x="3352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1" name="Line 1299"/>
              <p:cNvSpPr>
                <a:spLocks noChangeShapeType="1"/>
              </p:cNvSpPr>
              <p:nvPr/>
            </p:nvSpPr>
            <p:spPr bwMode="auto">
              <a:xfrm flipH="1">
                <a:off x="3332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2" name="Line 1300"/>
              <p:cNvSpPr>
                <a:spLocks noChangeShapeType="1"/>
              </p:cNvSpPr>
              <p:nvPr/>
            </p:nvSpPr>
            <p:spPr bwMode="auto">
              <a:xfrm>
                <a:off x="3352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3" name="Line 1301"/>
              <p:cNvSpPr>
                <a:spLocks noChangeShapeType="1"/>
              </p:cNvSpPr>
              <p:nvPr/>
            </p:nvSpPr>
            <p:spPr bwMode="auto">
              <a:xfrm flipH="1">
                <a:off x="3332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4" name="Line 1302"/>
              <p:cNvSpPr>
                <a:spLocks noChangeShapeType="1"/>
              </p:cNvSpPr>
              <p:nvPr/>
            </p:nvSpPr>
            <p:spPr bwMode="auto">
              <a:xfrm>
                <a:off x="3358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Line 1303"/>
              <p:cNvSpPr>
                <a:spLocks noChangeShapeType="1"/>
              </p:cNvSpPr>
              <p:nvPr/>
            </p:nvSpPr>
            <p:spPr bwMode="auto">
              <a:xfrm flipH="1">
                <a:off x="3357" y="177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6" name="Line 1304"/>
              <p:cNvSpPr>
                <a:spLocks noChangeShapeType="1"/>
              </p:cNvSpPr>
              <p:nvPr/>
            </p:nvSpPr>
            <p:spPr bwMode="auto">
              <a:xfrm>
                <a:off x="3377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7" name="Line 1305"/>
              <p:cNvSpPr>
                <a:spLocks noChangeShapeType="1"/>
              </p:cNvSpPr>
              <p:nvPr/>
            </p:nvSpPr>
            <p:spPr bwMode="auto">
              <a:xfrm flipH="1">
                <a:off x="3376" y="177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8" name="Line 1306"/>
              <p:cNvSpPr>
                <a:spLocks noChangeShapeType="1"/>
              </p:cNvSpPr>
              <p:nvPr/>
            </p:nvSpPr>
            <p:spPr bwMode="auto">
              <a:xfrm>
                <a:off x="3396" y="173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9" name="Line 1307"/>
              <p:cNvSpPr>
                <a:spLocks noChangeShapeType="1"/>
              </p:cNvSpPr>
              <p:nvPr/>
            </p:nvSpPr>
            <p:spPr bwMode="auto">
              <a:xfrm flipH="1">
                <a:off x="3383" y="1831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0" name="Line 1308"/>
              <p:cNvSpPr>
                <a:spLocks noChangeShapeType="1"/>
              </p:cNvSpPr>
              <p:nvPr/>
            </p:nvSpPr>
            <p:spPr bwMode="auto">
              <a:xfrm>
                <a:off x="3409" y="1777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1" name="Line 1309"/>
              <p:cNvSpPr>
                <a:spLocks noChangeShapeType="1"/>
              </p:cNvSpPr>
              <p:nvPr/>
            </p:nvSpPr>
            <p:spPr bwMode="auto">
              <a:xfrm flipH="1">
                <a:off x="3428" y="187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2" name="Line 1310"/>
              <p:cNvSpPr>
                <a:spLocks noChangeShapeType="1"/>
              </p:cNvSpPr>
              <p:nvPr/>
            </p:nvSpPr>
            <p:spPr bwMode="auto">
              <a:xfrm>
                <a:off x="3454" y="1831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3" name="Line 1311"/>
              <p:cNvSpPr>
                <a:spLocks noChangeShapeType="1"/>
              </p:cNvSpPr>
              <p:nvPr/>
            </p:nvSpPr>
            <p:spPr bwMode="auto">
              <a:xfrm flipH="1">
                <a:off x="3428" y="187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4" name="Line 1312"/>
              <p:cNvSpPr>
                <a:spLocks noChangeShapeType="1"/>
              </p:cNvSpPr>
              <p:nvPr/>
            </p:nvSpPr>
            <p:spPr bwMode="auto">
              <a:xfrm>
                <a:off x="3454" y="1831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5" name="Line 1313"/>
              <p:cNvSpPr>
                <a:spLocks noChangeShapeType="1"/>
              </p:cNvSpPr>
              <p:nvPr/>
            </p:nvSpPr>
            <p:spPr bwMode="auto">
              <a:xfrm flipH="1">
                <a:off x="3434" y="1873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Line 1314"/>
              <p:cNvSpPr>
                <a:spLocks noChangeShapeType="1"/>
              </p:cNvSpPr>
              <p:nvPr/>
            </p:nvSpPr>
            <p:spPr bwMode="auto">
              <a:xfrm>
                <a:off x="3460" y="1831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Line 1315"/>
              <p:cNvSpPr>
                <a:spLocks noChangeShapeType="1"/>
              </p:cNvSpPr>
              <p:nvPr/>
            </p:nvSpPr>
            <p:spPr bwMode="auto">
              <a:xfrm flipH="1">
                <a:off x="3453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8" name="Line 1316"/>
              <p:cNvSpPr>
                <a:spLocks noChangeShapeType="1"/>
              </p:cNvSpPr>
              <p:nvPr/>
            </p:nvSpPr>
            <p:spPr bwMode="auto">
              <a:xfrm>
                <a:off x="3479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9" name="Line 1317"/>
              <p:cNvSpPr>
                <a:spLocks noChangeShapeType="1"/>
              </p:cNvSpPr>
              <p:nvPr/>
            </p:nvSpPr>
            <p:spPr bwMode="auto">
              <a:xfrm flipH="1">
                <a:off x="3479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0" name="Line 1318"/>
              <p:cNvSpPr>
                <a:spLocks noChangeShapeType="1"/>
              </p:cNvSpPr>
              <p:nvPr/>
            </p:nvSpPr>
            <p:spPr bwMode="auto">
              <a:xfrm>
                <a:off x="3505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1" name="Line 1319"/>
              <p:cNvSpPr>
                <a:spLocks noChangeShapeType="1"/>
              </p:cNvSpPr>
              <p:nvPr/>
            </p:nvSpPr>
            <p:spPr bwMode="auto">
              <a:xfrm flipH="1">
                <a:off x="3492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2" name="Line 1320"/>
              <p:cNvSpPr>
                <a:spLocks noChangeShapeType="1"/>
              </p:cNvSpPr>
              <p:nvPr/>
            </p:nvSpPr>
            <p:spPr bwMode="auto">
              <a:xfrm>
                <a:off x="3518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3" name="Line 1321"/>
              <p:cNvSpPr>
                <a:spLocks noChangeShapeType="1"/>
              </p:cNvSpPr>
              <p:nvPr/>
            </p:nvSpPr>
            <p:spPr bwMode="auto">
              <a:xfrm flipH="1">
                <a:off x="3498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4" name="Line 1322"/>
              <p:cNvSpPr>
                <a:spLocks noChangeShapeType="1"/>
              </p:cNvSpPr>
              <p:nvPr/>
            </p:nvSpPr>
            <p:spPr bwMode="auto">
              <a:xfrm>
                <a:off x="3524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5" name="Line 1323"/>
              <p:cNvSpPr>
                <a:spLocks noChangeShapeType="1"/>
              </p:cNvSpPr>
              <p:nvPr/>
            </p:nvSpPr>
            <p:spPr bwMode="auto">
              <a:xfrm flipH="1">
                <a:off x="3511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6" name="Line 1324"/>
              <p:cNvSpPr>
                <a:spLocks noChangeShapeType="1"/>
              </p:cNvSpPr>
              <p:nvPr/>
            </p:nvSpPr>
            <p:spPr bwMode="auto">
              <a:xfrm>
                <a:off x="3537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7" name="Line 1325"/>
              <p:cNvSpPr>
                <a:spLocks noChangeShapeType="1"/>
              </p:cNvSpPr>
              <p:nvPr/>
            </p:nvSpPr>
            <p:spPr bwMode="auto">
              <a:xfrm flipH="1">
                <a:off x="3529" y="1927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8" name="Line 1326"/>
              <p:cNvSpPr>
                <a:spLocks noChangeShapeType="1"/>
              </p:cNvSpPr>
              <p:nvPr/>
            </p:nvSpPr>
            <p:spPr bwMode="auto">
              <a:xfrm>
                <a:off x="3556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9" name="Line 1327"/>
              <p:cNvSpPr>
                <a:spLocks noChangeShapeType="1"/>
              </p:cNvSpPr>
              <p:nvPr/>
            </p:nvSpPr>
            <p:spPr bwMode="auto">
              <a:xfrm flipH="1">
                <a:off x="3536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0" name="Line 1328"/>
              <p:cNvSpPr>
                <a:spLocks noChangeShapeType="1"/>
              </p:cNvSpPr>
              <p:nvPr/>
            </p:nvSpPr>
            <p:spPr bwMode="auto">
              <a:xfrm>
                <a:off x="3562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Line 1329"/>
              <p:cNvSpPr>
                <a:spLocks noChangeShapeType="1"/>
              </p:cNvSpPr>
              <p:nvPr/>
            </p:nvSpPr>
            <p:spPr bwMode="auto">
              <a:xfrm flipH="1">
                <a:off x="3562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2" name="Line 1330"/>
              <p:cNvSpPr>
                <a:spLocks noChangeShapeType="1"/>
              </p:cNvSpPr>
              <p:nvPr/>
            </p:nvSpPr>
            <p:spPr bwMode="auto">
              <a:xfrm>
                <a:off x="3588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3" name="Line 1331"/>
              <p:cNvSpPr>
                <a:spLocks noChangeShapeType="1"/>
              </p:cNvSpPr>
              <p:nvPr/>
            </p:nvSpPr>
            <p:spPr bwMode="auto">
              <a:xfrm flipH="1">
                <a:off x="3632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4" name="Line 1332"/>
              <p:cNvSpPr>
                <a:spLocks noChangeShapeType="1"/>
              </p:cNvSpPr>
              <p:nvPr/>
            </p:nvSpPr>
            <p:spPr bwMode="auto">
              <a:xfrm>
                <a:off x="3651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5" name="Line 1333"/>
              <p:cNvSpPr>
                <a:spLocks noChangeShapeType="1"/>
              </p:cNvSpPr>
              <p:nvPr/>
            </p:nvSpPr>
            <p:spPr bwMode="auto">
              <a:xfrm flipH="1">
                <a:off x="3632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6" name="Line 1334"/>
              <p:cNvSpPr>
                <a:spLocks noChangeShapeType="1"/>
              </p:cNvSpPr>
              <p:nvPr/>
            </p:nvSpPr>
            <p:spPr bwMode="auto">
              <a:xfrm>
                <a:off x="3658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7" name="Line 1335"/>
              <p:cNvSpPr>
                <a:spLocks noChangeShapeType="1"/>
              </p:cNvSpPr>
              <p:nvPr/>
            </p:nvSpPr>
            <p:spPr bwMode="auto">
              <a:xfrm flipH="1">
                <a:off x="3651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8" name="Line 1336"/>
              <p:cNvSpPr>
                <a:spLocks noChangeShapeType="1"/>
              </p:cNvSpPr>
              <p:nvPr/>
            </p:nvSpPr>
            <p:spPr bwMode="auto">
              <a:xfrm>
                <a:off x="3671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9" name="Line 1337"/>
              <p:cNvSpPr>
                <a:spLocks noChangeShapeType="1"/>
              </p:cNvSpPr>
              <p:nvPr/>
            </p:nvSpPr>
            <p:spPr bwMode="auto">
              <a:xfrm flipH="1">
                <a:off x="3651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" name="Line 1338"/>
              <p:cNvSpPr>
                <a:spLocks noChangeShapeType="1"/>
              </p:cNvSpPr>
              <p:nvPr/>
            </p:nvSpPr>
            <p:spPr bwMode="auto">
              <a:xfrm>
                <a:off x="3677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" name="Line 1339"/>
              <p:cNvSpPr>
                <a:spLocks noChangeShapeType="1"/>
              </p:cNvSpPr>
              <p:nvPr/>
            </p:nvSpPr>
            <p:spPr bwMode="auto">
              <a:xfrm flipH="1">
                <a:off x="3843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" name="Line 1340"/>
              <p:cNvSpPr>
                <a:spLocks noChangeShapeType="1"/>
              </p:cNvSpPr>
              <p:nvPr/>
            </p:nvSpPr>
            <p:spPr bwMode="auto">
              <a:xfrm>
                <a:off x="3869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" name="Line 1341"/>
              <p:cNvSpPr>
                <a:spLocks noChangeShapeType="1"/>
              </p:cNvSpPr>
              <p:nvPr/>
            </p:nvSpPr>
            <p:spPr bwMode="auto">
              <a:xfrm flipH="1">
                <a:off x="3894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" name="Line 1342"/>
              <p:cNvSpPr>
                <a:spLocks noChangeShapeType="1"/>
              </p:cNvSpPr>
              <p:nvPr/>
            </p:nvSpPr>
            <p:spPr bwMode="auto">
              <a:xfrm>
                <a:off x="3920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5" name="Line 1343"/>
              <p:cNvSpPr>
                <a:spLocks noChangeShapeType="1"/>
              </p:cNvSpPr>
              <p:nvPr/>
            </p:nvSpPr>
            <p:spPr bwMode="auto">
              <a:xfrm flipH="1">
                <a:off x="3900" y="1927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6" name="Line 1344"/>
              <p:cNvSpPr>
                <a:spLocks noChangeShapeType="1"/>
              </p:cNvSpPr>
              <p:nvPr/>
            </p:nvSpPr>
            <p:spPr bwMode="auto">
              <a:xfrm>
                <a:off x="3920" y="1873"/>
                <a:ext cx="1" cy="10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7" name="Line 1345"/>
              <p:cNvSpPr>
                <a:spLocks noChangeShapeType="1"/>
              </p:cNvSpPr>
              <p:nvPr/>
            </p:nvSpPr>
            <p:spPr bwMode="auto">
              <a:xfrm flipH="1">
                <a:off x="3970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8" name="Line 1346"/>
              <p:cNvSpPr>
                <a:spLocks noChangeShapeType="1"/>
              </p:cNvSpPr>
              <p:nvPr/>
            </p:nvSpPr>
            <p:spPr bwMode="auto">
              <a:xfrm>
                <a:off x="3990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9" name="Line 1347"/>
              <p:cNvSpPr>
                <a:spLocks noChangeShapeType="1"/>
              </p:cNvSpPr>
              <p:nvPr/>
            </p:nvSpPr>
            <p:spPr bwMode="auto">
              <a:xfrm flipH="1">
                <a:off x="4014" y="203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0" name="Line 1348"/>
              <p:cNvSpPr>
                <a:spLocks noChangeShapeType="1"/>
              </p:cNvSpPr>
              <p:nvPr/>
            </p:nvSpPr>
            <p:spPr bwMode="auto">
              <a:xfrm>
                <a:off x="4041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1" name="Line 1349"/>
              <p:cNvSpPr>
                <a:spLocks noChangeShapeType="1"/>
              </p:cNvSpPr>
              <p:nvPr/>
            </p:nvSpPr>
            <p:spPr bwMode="auto">
              <a:xfrm flipH="1">
                <a:off x="4014" y="203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2" name="Line 1350"/>
              <p:cNvSpPr>
                <a:spLocks noChangeShapeType="1"/>
              </p:cNvSpPr>
              <p:nvPr/>
            </p:nvSpPr>
            <p:spPr bwMode="auto">
              <a:xfrm>
                <a:off x="4041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3" name="Line 1351"/>
              <p:cNvSpPr>
                <a:spLocks noChangeShapeType="1"/>
              </p:cNvSpPr>
              <p:nvPr/>
            </p:nvSpPr>
            <p:spPr bwMode="auto">
              <a:xfrm flipH="1">
                <a:off x="4028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4" name="Line 1352"/>
              <p:cNvSpPr>
                <a:spLocks noChangeShapeType="1"/>
              </p:cNvSpPr>
              <p:nvPr/>
            </p:nvSpPr>
            <p:spPr bwMode="auto">
              <a:xfrm>
                <a:off x="4054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5" name="Line 1353"/>
              <p:cNvSpPr>
                <a:spLocks noChangeShapeType="1"/>
              </p:cNvSpPr>
              <p:nvPr/>
            </p:nvSpPr>
            <p:spPr bwMode="auto">
              <a:xfrm flipH="1">
                <a:off x="4117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6" name="Line 1354"/>
              <p:cNvSpPr>
                <a:spLocks noChangeShapeType="1"/>
              </p:cNvSpPr>
              <p:nvPr/>
            </p:nvSpPr>
            <p:spPr bwMode="auto">
              <a:xfrm>
                <a:off x="4143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7" name="Line 1355"/>
              <p:cNvSpPr>
                <a:spLocks noChangeShapeType="1"/>
              </p:cNvSpPr>
              <p:nvPr/>
            </p:nvSpPr>
            <p:spPr bwMode="auto">
              <a:xfrm flipH="1">
                <a:off x="4290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8" name="Line 1356"/>
              <p:cNvSpPr>
                <a:spLocks noChangeShapeType="1"/>
              </p:cNvSpPr>
              <p:nvPr/>
            </p:nvSpPr>
            <p:spPr bwMode="auto">
              <a:xfrm>
                <a:off x="4315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9" name="Line 1357"/>
              <p:cNvSpPr>
                <a:spLocks noChangeShapeType="1"/>
              </p:cNvSpPr>
              <p:nvPr/>
            </p:nvSpPr>
            <p:spPr bwMode="auto">
              <a:xfrm flipH="1">
                <a:off x="4373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0" name="Line 1358"/>
              <p:cNvSpPr>
                <a:spLocks noChangeShapeType="1"/>
              </p:cNvSpPr>
              <p:nvPr/>
            </p:nvSpPr>
            <p:spPr bwMode="auto">
              <a:xfrm>
                <a:off x="4398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1" name="Line 1359"/>
              <p:cNvSpPr>
                <a:spLocks noChangeShapeType="1"/>
              </p:cNvSpPr>
              <p:nvPr/>
            </p:nvSpPr>
            <p:spPr bwMode="auto">
              <a:xfrm flipH="1">
                <a:off x="4417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2" name="Line 1360"/>
              <p:cNvSpPr>
                <a:spLocks noChangeShapeType="1"/>
              </p:cNvSpPr>
              <p:nvPr/>
            </p:nvSpPr>
            <p:spPr bwMode="auto">
              <a:xfrm>
                <a:off x="4443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3" name="Line 1361"/>
              <p:cNvSpPr>
                <a:spLocks noChangeShapeType="1"/>
              </p:cNvSpPr>
              <p:nvPr/>
            </p:nvSpPr>
            <p:spPr bwMode="auto">
              <a:xfrm flipH="1">
                <a:off x="4448" y="2036"/>
                <a:ext cx="47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4" name="Line 1362"/>
              <p:cNvSpPr>
                <a:spLocks noChangeShapeType="1"/>
              </p:cNvSpPr>
              <p:nvPr/>
            </p:nvSpPr>
            <p:spPr bwMode="auto">
              <a:xfrm>
                <a:off x="4475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5" name="Line 1363"/>
              <p:cNvSpPr>
                <a:spLocks noChangeShapeType="1"/>
              </p:cNvSpPr>
              <p:nvPr/>
            </p:nvSpPr>
            <p:spPr bwMode="auto">
              <a:xfrm flipH="1">
                <a:off x="4538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6" name="Line 1364"/>
              <p:cNvSpPr>
                <a:spLocks noChangeShapeType="1"/>
              </p:cNvSpPr>
              <p:nvPr/>
            </p:nvSpPr>
            <p:spPr bwMode="auto">
              <a:xfrm>
                <a:off x="4564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7" name="Line 1365"/>
              <p:cNvSpPr>
                <a:spLocks noChangeShapeType="1"/>
              </p:cNvSpPr>
              <p:nvPr/>
            </p:nvSpPr>
            <p:spPr bwMode="auto">
              <a:xfrm flipH="1">
                <a:off x="4577" y="2036"/>
                <a:ext cx="46" cy="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8" name="Line 1366"/>
              <p:cNvSpPr>
                <a:spLocks noChangeShapeType="1"/>
              </p:cNvSpPr>
              <p:nvPr/>
            </p:nvSpPr>
            <p:spPr bwMode="auto">
              <a:xfrm>
                <a:off x="4603" y="1996"/>
                <a:ext cx="1" cy="9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9" name="Rectangle 1367"/>
              <p:cNvSpPr>
                <a:spLocks noChangeArrowheads="1"/>
              </p:cNvSpPr>
              <p:nvPr/>
            </p:nvSpPr>
            <p:spPr bwMode="auto">
              <a:xfrm>
                <a:off x="1054" y="998"/>
                <a:ext cx="13" cy="14"/>
              </a:xfrm>
              <a:prstGeom prst="rect">
                <a:avLst/>
              </a:prstGeom>
              <a:solidFill>
                <a:srgbClr val="FFA500"/>
              </a:solidFill>
              <a:ln w="9525">
                <a:solidFill>
                  <a:srgbClr val="FFA5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  <p:sp>
            <p:nvSpPr>
              <p:cNvPr id="18770" name="Rectangle 1368"/>
              <p:cNvSpPr>
                <a:spLocks noChangeArrowheads="1"/>
              </p:cNvSpPr>
              <p:nvPr/>
            </p:nvSpPr>
            <p:spPr bwMode="auto">
              <a:xfrm>
                <a:off x="1111" y="1039"/>
                <a:ext cx="13" cy="2"/>
              </a:xfrm>
              <a:prstGeom prst="rect">
                <a:avLst/>
              </a:prstGeom>
              <a:solidFill>
                <a:srgbClr val="FFA500"/>
              </a:solidFill>
              <a:ln w="9525">
                <a:solidFill>
                  <a:srgbClr val="FFA5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en-US" sz="1800">
                  <a:latin typeface="Arial" pitchFamily="34" charset="0"/>
                </a:endParaRPr>
              </a:p>
            </p:txBody>
          </p:sp>
        </p:grpSp>
      </p:grpSp>
      <p:sp>
        <p:nvSpPr>
          <p:cNvPr id="18580" name="Text Box 2"/>
          <p:cNvSpPr txBox="1">
            <a:spLocks noChangeArrowheads="1"/>
          </p:cNvSpPr>
          <p:nvPr/>
        </p:nvSpPr>
        <p:spPr bwMode="auto">
          <a:xfrm>
            <a:off x="9707034" y="2425700"/>
            <a:ext cx="656166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dirty="0">
                <a:solidFill>
                  <a:srgbClr val="00FFFF"/>
                </a:solidFill>
              </a:rPr>
              <a:t>CR</a:t>
            </a:r>
          </a:p>
        </p:txBody>
      </p:sp>
      <p:sp>
        <p:nvSpPr>
          <p:cNvPr id="18581" name="Text Box 3"/>
          <p:cNvSpPr txBox="1">
            <a:spLocks noChangeArrowheads="1"/>
          </p:cNvSpPr>
          <p:nvPr/>
        </p:nvSpPr>
        <p:spPr bwMode="auto">
          <a:xfrm>
            <a:off x="9675990" y="3228975"/>
            <a:ext cx="687211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E22"/>
              </a:buClr>
              <a:buFontTx/>
              <a:buNone/>
            </a:pPr>
            <a:r>
              <a:rPr lang="en-GB" altLang="en-US" sz="2000">
                <a:solidFill>
                  <a:srgbClr val="FFFE22"/>
                </a:solidFill>
              </a:rPr>
              <a:t>PR</a:t>
            </a:r>
          </a:p>
        </p:txBody>
      </p:sp>
      <p:sp>
        <p:nvSpPr>
          <p:cNvPr id="18582" name="Text Box 4"/>
          <p:cNvSpPr txBox="1">
            <a:spLocks noChangeArrowheads="1"/>
          </p:cNvSpPr>
          <p:nvPr/>
        </p:nvSpPr>
        <p:spPr bwMode="auto">
          <a:xfrm>
            <a:off x="8813801" y="2852740"/>
            <a:ext cx="88053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VGPR</a:t>
            </a:r>
          </a:p>
        </p:txBody>
      </p:sp>
      <p:sp>
        <p:nvSpPr>
          <p:cNvPr id="18583" name="Text Box 5"/>
          <p:cNvSpPr txBox="1">
            <a:spLocks noChangeArrowheads="1"/>
          </p:cNvSpPr>
          <p:nvPr/>
        </p:nvSpPr>
        <p:spPr bwMode="auto">
          <a:xfrm>
            <a:off x="5936545" y="2932115"/>
            <a:ext cx="128552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8584" name="Text Box 6"/>
          <p:cNvSpPr txBox="1">
            <a:spLocks noChangeArrowheads="1"/>
          </p:cNvSpPr>
          <p:nvPr/>
        </p:nvSpPr>
        <p:spPr bwMode="auto">
          <a:xfrm>
            <a:off x="8087079" y="6103940"/>
            <a:ext cx="925689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solidFill>
                  <a:schemeClr val="bg1"/>
                </a:solidFill>
                <a:latin typeface="Arial" pitchFamily="34" charset="0"/>
              </a:rPr>
              <a:t>months</a:t>
            </a:r>
          </a:p>
        </p:txBody>
      </p:sp>
      <p:pic>
        <p:nvPicPr>
          <p:cNvPr id="18585" name="Picture 1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22" y="4479925"/>
            <a:ext cx="2381956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52" name="Text Box 1"/>
          <p:cNvSpPr txBox="1">
            <a:spLocks noChangeArrowheads="1"/>
          </p:cNvSpPr>
          <p:nvPr/>
        </p:nvSpPr>
        <p:spPr bwMode="auto">
          <a:xfrm>
            <a:off x="69854" y="2244725"/>
            <a:ext cx="1711677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FFD1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ea typeface="SimSun" pitchFamily="2" charset="-122"/>
              </a:rPr>
              <a:t>PFS</a:t>
            </a:r>
          </a:p>
        </p:txBody>
      </p:sp>
      <p:sp>
        <p:nvSpPr>
          <p:cNvPr id="18588" name="CasellaDiTesto 13"/>
          <p:cNvSpPr txBox="1">
            <a:spLocks noChangeArrowheads="1"/>
          </p:cNvSpPr>
          <p:nvPr/>
        </p:nvSpPr>
        <p:spPr bwMode="auto">
          <a:xfrm>
            <a:off x="4470400" y="6302606"/>
            <a:ext cx="263476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Gay et al. Blood </a:t>
            </a: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2011;117:3025-31</a:t>
            </a:r>
            <a:endParaRPr lang="it-IT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2" name="Text Box 1"/>
          <p:cNvSpPr txBox="1">
            <a:spLocks noChangeArrowheads="1"/>
          </p:cNvSpPr>
          <p:nvPr/>
        </p:nvSpPr>
        <p:spPr bwMode="auto">
          <a:xfrm>
            <a:off x="10268821" y="2356644"/>
            <a:ext cx="1711677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buClr>
                <a:srgbClr val="FFD1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2800" b="1" dirty="0">
                <a:solidFill>
                  <a:schemeClr val="bg1"/>
                </a:solidFill>
                <a:ea typeface="SimSun" pitchFamily="2" charset="-122"/>
              </a:rPr>
              <a:t>O</a:t>
            </a:r>
            <a:r>
              <a:rPr lang="en-GB" sz="2800" b="1" dirty="0">
                <a:solidFill>
                  <a:schemeClr val="bg1"/>
                </a:solidFill>
                <a:ea typeface="SimSun" pitchFamily="2" charset="-122"/>
              </a:rPr>
              <a:t>S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956757" y="6542088"/>
            <a:ext cx="385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 err="1" smtClean="0">
                <a:solidFill>
                  <a:schemeClr val="bg1"/>
                </a:solidFill>
              </a:rPr>
              <a:t>Dr</a:t>
            </a:r>
            <a:r>
              <a:rPr lang="tr-TR" sz="1000" dirty="0" smtClean="0">
                <a:solidFill>
                  <a:schemeClr val="bg1"/>
                </a:solidFill>
              </a:rPr>
              <a:t> Ali Zahit Bolaman  41. Ulusal Hematoloji kongresi Antalya Ekim 2015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766322" y="216543"/>
            <a:ext cx="1179872" cy="452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47" name="Text Box 2"/>
          <p:cNvSpPr txBox="1">
            <a:spLocks noChangeArrowheads="1"/>
          </p:cNvSpPr>
          <p:nvPr/>
        </p:nvSpPr>
        <p:spPr bwMode="auto">
          <a:xfrm>
            <a:off x="4954410" y="2814640"/>
            <a:ext cx="656166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FFFF"/>
              </a:buClr>
              <a:buFontTx/>
              <a:buNone/>
            </a:pPr>
            <a:r>
              <a:rPr lang="en-GB" altLang="en-US" sz="2000" dirty="0" smtClean="0">
                <a:solidFill>
                  <a:srgbClr val="00FFFF"/>
                </a:solidFill>
              </a:rPr>
              <a:t>CR</a:t>
            </a:r>
            <a:endParaRPr lang="en-GB" altLang="en-US" sz="2000" dirty="0">
              <a:solidFill>
                <a:srgbClr val="00FFFF"/>
              </a:solidFill>
            </a:endParaRPr>
          </a:p>
        </p:txBody>
      </p:sp>
      <p:sp>
        <p:nvSpPr>
          <p:cNvPr id="2546" name="Metin kutusu 2545"/>
          <p:cNvSpPr txBox="1"/>
          <p:nvPr/>
        </p:nvSpPr>
        <p:spPr>
          <a:xfrm>
            <a:off x="1719471" y="1081923"/>
            <a:ext cx="4025346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3 yıl PFS   CR %67 VGPR/PR %27 p&lt;0.001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548" name="Metin kutusu 2547"/>
          <p:cNvSpPr txBox="1"/>
          <p:nvPr/>
        </p:nvSpPr>
        <p:spPr>
          <a:xfrm>
            <a:off x="6778116" y="1115826"/>
            <a:ext cx="4532614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3 yıl OS   CR %91  VGPR %70 , PR %67 p&lt;0.001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78295" y="109540"/>
            <a:ext cx="1227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MYELOM TEDAVİSİNDE CR ELDE EDİLMESİ SAĞ KALIMIN BAĞIMSIZ BİR  BELİRLEYİCİDİR  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 Ali Zahit Bolaman 41. Ulusal Hematolojl Kongresi Antalya Ekim 2015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19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8248" y="0"/>
            <a:ext cx="11353800" cy="76531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Tedavide </a:t>
            </a:r>
            <a:r>
              <a:rPr lang="tr-TR" dirty="0" err="1" smtClean="0">
                <a:solidFill>
                  <a:srgbClr val="FFFF00"/>
                </a:solidFill>
              </a:rPr>
              <a:t>Bortezomib</a:t>
            </a:r>
            <a:r>
              <a:rPr lang="tr-TR" dirty="0" smtClean="0">
                <a:solidFill>
                  <a:srgbClr val="FFFF00"/>
                </a:solidFill>
              </a:rPr>
              <a:t> Kullanım Süresinin Önemi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61" y="765314"/>
            <a:ext cx="9573074" cy="10336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778" y="1613762"/>
            <a:ext cx="1678469" cy="17326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278" y="1440376"/>
            <a:ext cx="2229471" cy="18050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8248" y="2355303"/>
            <a:ext cx="6399213" cy="220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u="sng" dirty="0" smtClean="0">
                <a:solidFill>
                  <a:prstClr val="white"/>
                </a:solidFill>
              </a:rPr>
              <a:t>VMP</a:t>
            </a:r>
            <a:r>
              <a:rPr lang="tr-TR" sz="2400" u="sng" dirty="0" smtClean="0">
                <a:solidFill>
                  <a:prstClr val="white"/>
                </a:solidFill>
              </a:rPr>
              <a:t> n:344</a:t>
            </a:r>
            <a:endParaRPr lang="en-US" sz="2400" u="sng" dirty="0">
              <a:solidFill>
                <a:prstClr val="white"/>
              </a:solidFill>
            </a:endParaRPr>
          </a:p>
          <a:p>
            <a:pPr>
              <a:spcBef>
                <a:spcPct val="5000"/>
              </a:spcBef>
              <a:defRPr/>
            </a:pPr>
            <a:r>
              <a:rPr lang="en-US" u="sng" dirty="0">
                <a:solidFill>
                  <a:prstClr val="white"/>
                </a:solidFill>
              </a:rPr>
              <a:t>1</a:t>
            </a:r>
            <a:r>
              <a:rPr lang="en-US" u="sng" dirty="0">
                <a:solidFill>
                  <a:prstClr val="white"/>
                </a:solidFill>
                <a:cs typeface="Arial" charset="0"/>
              </a:rPr>
              <a:t>–</a:t>
            </a:r>
            <a:r>
              <a:rPr lang="en-US" u="sng" dirty="0">
                <a:solidFill>
                  <a:prstClr val="white"/>
                </a:solidFill>
              </a:rPr>
              <a:t>4</a:t>
            </a:r>
            <a:r>
              <a:rPr lang="tr-TR" u="sng" dirty="0">
                <a:solidFill>
                  <a:prstClr val="white"/>
                </a:solidFill>
              </a:rPr>
              <a:t> Siklus</a:t>
            </a:r>
            <a:endParaRPr lang="en-US" u="sng" dirty="0">
              <a:solidFill>
                <a:prstClr val="white"/>
              </a:solidFill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 err="1">
                <a:solidFill>
                  <a:prstClr val="white"/>
                </a:solidFill>
              </a:rPr>
              <a:t>Bortezomib</a:t>
            </a:r>
            <a:r>
              <a:rPr lang="en-US" dirty="0">
                <a:solidFill>
                  <a:prstClr val="white"/>
                </a:solidFill>
              </a:rPr>
              <a:t> 1.3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 IV:  1,4,8,11,22,25,29,32</a:t>
            </a:r>
            <a:r>
              <a:rPr lang="tr-TR" dirty="0">
                <a:solidFill>
                  <a:prstClr val="white"/>
                </a:solidFill>
              </a:rPr>
              <a:t> günler</a:t>
            </a:r>
            <a:endParaRPr lang="en-US" dirty="0">
              <a:solidFill>
                <a:prstClr val="white"/>
              </a:solidFill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 err="1">
                <a:solidFill>
                  <a:prstClr val="white"/>
                </a:solidFill>
              </a:rPr>
              <a:t>Melphalan</a:t>
            </a:r>
            <a:r>
              <a:rPr lang="en-US" dirty="0">
                <a:solidFill>
                  <a:prstClr val="white"/>
                </a:solidFill>
              </a:rPr>
              <a:t> 9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tr-TR" dirty="0">
                <a:solidFill>
                  <a:prstClr val="white"/>
                </a:solidFill>
              </a:rPr>
              <a:t>ve</a:t>
            </a:r>
            <a:r>
              <a:rPr lang="en-US" dirty="0">
                <a:solidFill>
                  <a:prstClr val="white"/>
                </a:solidFill>
              </a:rPr>
              <a:t> prednisone 60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: 1–4</a:t>
            </a:r>
            <a:r>
              <a:rPr lang="tr-TR" dirty="0">
                <a:solidFill>
                  <a:prstClr val="white"/>
                </a:solidFill>
              </a:rPr>
              <a:t> günler</a:t>
            </a:r>
            <a:endParaRPr lang="en-US" dirty="0">
              <a:solidFill>
                <a:prstClr val="white"/>
              </a:solidFill>
            </a:endParaRPr>
          </a:p>
          <a:p>
            <a:pPr>
              <a:spcBef>
                <a:spcPct val="5000"/>
              </a:spcBef>
              <a:defRPr/>
            </a:pPr>
            <a:r>
              <a:rPr lang="en-US" u="sng" dirty="0" smtClean="0">
                <a:solidFill>
                  <a:prstClr val="white"/>
                </a:solidFill>
              </a:rPr>
              <a:t>5–9</a:t>
            </a:r>
            <a:r>
              <a:rPr lang="tr-TR" u="sng" dirty="0" smtClean="0">
                <a:solidFill>
                  <a:prstClr val="white"/>
                </a:solidFill>
              </a:rPr>
              <a:t> </a:t>
            </a:r>
            <a:r>
              <a:rPr lang="tr-TR" u="sng" dirty="0">
                <a:solidFill>
                  <a:prstClr val="white"/>
                </a:solidFill>
              </a:rPr>
              <a:t>Siklus</a:t>
            </a:r>
            <a:endParaRPr lang="en-US" u="sng" dirty="0">
              <a:solidFill>
                <a:prstClr val="white"/>
              </a:solidFill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 err="1">
                <a:solidFill>
                  <a:prstClr val="white"/>
                </a:solidFill>
              </a:rPr>
              <a:t>Bortezomib</a:t>
            </a:r>
            <a:r>
              <a:rPr lang="en-US" dirty="0">
                <a:solidFill>
                  <a:prstClr val="white"/>
                </a:solidFill>
              </a:rPr>
              <a:t> 1.3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 IV: d 1,8,22,29</a:t>
            </a:r>
          </a:p>
          <a:p>
            <a:pPr>
              <a:spcBef>
                <a:spcPct val="5000"/>
              </a:spcBef>
              <a:defRPr/>
            </a:pPr>
            <a:r>
              <a:rPr lang="en-US" dirty="0" err="1">
                <a:solidFill>
                  <a:prstClr val="white"/>
                </a:solidFill>
              </a:rPr>
              <a:t>Melphalan</a:t>
            </a:r>
            <a:r>
              <a:rPr lang="en-US" dirty="0">
                <a:solidFill>
                  <a:prstClr val="white"/>
                </a:solidFill>
              </a:rPr>
              <a:t> 9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tr-TR" dirty="0">
                <a:solidFill>
                  <a:prstClr val="white"/>
                </a:solidFill>
              </a:rPr>
              <a:t>ve</a:t>
            </a:r>
            <a:r>
              <a:rPr lang="en-US" dirty="0">
                <a:solidFill>
                  <a:prstClr val="white"/>
                </a:solidFill>
              </a:rPr>
              <a:t> prednisone 60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: 1–4</a:t>
            </a:r>
            <a:r>
              <a:rPr lang="tr-TR" dirty="0">
                <a:solidFill>
                  <a:prstClr val="white"/>
                </a:solidFill>
              </a:rPr>
              <a:t> günler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5236" y="4801744"/>
            <a:ext cx="6372225" cy="104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u="sng" dirty="0" smtClean="0">
                <a:solidFill>
                  <a:prstClr val="white"/>
                </a:solidFill>
              </a:rPr>
              <a:t>MP</a:t>
            </a:r>
            <a:r>
              <a:rPr lang="tr-TR" sz="2400" u="sng" dirty="0" smtClean="0">
                <a:solidFill>
                  <a:prstClr val="white"/>
                </a:solidFill>
              </a:rPr>
              <a:t> n:338 </a:t>
            </a:r>
            <a:endParaRPr lang="en-US" sz="2400" u="sng" dirty="0">
              <a:solidFill>
                <a:prstClr val="white"/>
              </a:solidFill>
            </a:endParaRPr>
          </a:p>
          <a:p>
            <a:pPr>
              <a:spcBef>
                <a:spcPct val="5000"/>
              </a:spcBef>
              <a:defRPr/>
            </a:pPr>
            <a:r>
              <a:rPr lang="en-US" u="sng" dirty="0" smtClean="0">
                <a:solidFill>
                  <a:prstClr val="white"/>
                </a:solidFill>
              </a:rPr>
              <a:t>1</a:t>
            </a:r>
            <a:r>
              <a:rPr lang="en-US" u="sng" dirty="0" smtClean="0">
                <a:solidFill>
                  <a:prstClr val="white"/>
                </a:solidFill>
                <a:cs typeface="Arial" charset="0"/>
              </a:rPr>
              <a:t>–</a:t>
            </a:r>
            <a:r>
              <a:rPr lang="en-US" u="sng" dirty="0" smtClean="0">
                <a:solidFill>
                  <a:prstClr val="white"/>
                </a:solidFill>
              </a:rPr>
              <a:t>9 </a:t>
            </a:r>
            <a:r>
              <a:rPr lang="tr-TR" u="sng" dirty="0">
                <a:solidFill>
                  <a:prstClr val="white"/>
                </a:solidFill>
              </a:rPr>
              <a:t>Siklus</a:t>
            </a:r>
            <a:endParaRPr lang="en-US" u="sng" dirty="0">
              <a:solidFill>
                <a:prstClr val="white"/>
              </a:solidFill>
            </a:endParaRPr>
          </a:p>
          <a:p>
            <a:pPr>
              <a:spcBef>
                <a:spcPct val="5000"/>
              </a:spcBef>
              <a:defRPr/>
            </a:pPr>
            <a:r>
              <a:rPr lang="en-US" dirty="0" err="1">
                <a:solidFill>
                  <a:prstClr val="white"/>
                </a:solidFill>
              </a:rPr>
              <a:t>Melphalan</a:t>
            </a:r>
            <a:r>
              <a:rPr lang="en-US" dirty="0">
                <a:solidFill>
                  <a:prstClr val="white"/>
                </a:solidFill>
              </a:rPr>
              <a:t> 9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tr-TR" dirty="0">
                <a:solidFill>
                  <a:prstClr val="white"/>
                </a:solidFill>
              </a:rPr>
              <a:t>ve</a:t>
            </a:r>
            <a:r>
              <a:rPr lang="en-US" dirty="0">
                <a:solidFill>
                  <a:prstClr val="white"/>
                </a:solidFill>
              </a:rPr>
              <a:t> prednisone 60 mg/m</a:t>
            </a:r>
            <a:r>
              <a:rPr lang="en-US" baseline="30000" dirty="0">
                <a:solidFill>
                  <a:prstClr val="white"/>
                </a:solidFill>
              </a:rPr>
              <a:t>2</a:t>
            </a:r>
            <a:r>
              <a:rPr lang="en-US" dirty="0">
                <a:solidFill>
                  <a:prstClr val="white"/>
                </a:solidFill>
              </a:rPr>
              <a:t>: 1–4</a:t>
            </a:r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smtClean="0">
                <a:solidFill>
                  <a:prstClr val="white"/>
                </a:solidFill>
              </a:rPr>
              <a:t>günler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8248" y="5899846"/>
            <a:ext cx="2288001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  <a:latin typeface="Calibri" pitchFamily="34" charset="0"/>
              </a:rPr>
              <a:t>Siklüslar</a:t>
            </a:r>
            <a:r>
              <a:rPr lang="tr-TR" b="1" dirty="0" smtClean="0">
                <a:solidFill>
                  <a:srgbClr val="FFFF00"/>
                </a:solidFill>
                <a:latin typeface="Calibri" pitchFamily="34" charset="0"/>
              </a:rPr>
              <a:t> 6 haftada bir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Sol Ayraç 10"/>
          <p:cNvSpPr/>
          <p:nvPr/>
        </p:nvSpPr>
        <p:spPr>
          <a:xfrm flipH="1">
            <a:off x="6039059" y="2491991"/>
            <a:ext cx="918402" cy="3777743"/>
          </a:xfrm>
          <a:prstGeom prst="lef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7136977" y="4688844"/>
            <a:ext cx="447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&gt;39 mg/m</a:t>
            </a:r>
            <a:r>
              <a:rPr lang="tr-TR" sz="2400" baseline="30000" dirty="0" smtClean="0">
                <a:solidFill>
                  <a:schemeClr val="bg1"/>
                </a:solidFill>
              </a:rPr>
              <a:t>2 </a:t>
            </a:r>
            <a:r>
              <a:rPr lang="tr-TR" sz="2400" dirty="0" err="1" smtClean="0">
                <a:solidFill>
                  <a:schemeClr val="bg1"/>
                </a:solidFill>
              </a:rPr>
              <a:t>vs</a:t>
            </a:r>
            <a:r>
              <a:rPr lang="tr-TR" sz="2400" dirty="0" smtClean="0">
                <a:solidFill>
                  <a:schemeClr val="bg1"/>
                </a:solidFill>
              </a:rPr>
              <a:t> &lt;39 mg/m</a:t>
            </a:r>
            <a:r>
              <a:rPr lang="tr-TR" sz="2400" baseline="30000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Genel sağ kalım analiz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498260" y="2689599"/>
            <a:ext cx="548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Kol ayırt edilmeksizin </a:t>
            </a:r>
          </a:p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Bortezomib</a:t>
            </a:r>
            <a:r>
              <a:rPr lang="tr-TR" sz="2400" dirty="0" smtClean="0">
                <a:solidFill>
                  <a:schemeClr val="bg1"/>
                </a:solidFill>
              </a:rPr>
              <a:t> medyan doz 39 mg/m</a:t>
            </a:r>
            <a:r>
              <a:rPr lang="tr-TR" sz="2400" baseline="30000" dirty="0" smtClean="0">
                <a:solidFill>
                  <a:schemeClr val="bg1"/>
                </a:solidFill>
              </a:rPr>
              <a:t>2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5" name="Aşağı Ok 14"/>
          <p:cNvSpPr/>
          <p:nvPr/>
        </p:nvSpPr>
        <p:spPr>
          <a:xfrm>
            <a:off x="9023419" y="3738893"/>
            <a:ext cx="351692" cy="87047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4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3" y="2063936"/>
            <a:ext cx="5736076" cy="36822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" name="TextBox 4"/>
          <p:cNvSpPr txBox="1"/>
          <p:nvPr/>
        </p:nvSpPr>
        <p:spPr>
          <a:xfrm>
            <a:off x="5032174" y="6581001"/>
            <a:ext cx="324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Mateos</a:t>
            </a:r>
            <a:r>
              <a:rPr lang="tr-TR" sz="1200" dirty="0" smtClean="0"/>
              <a:t> MV, et al.  </a:t>
            </a:r>
            <a:r>
              <a:rPr lang="tr-TR" sz="1200" dirty="0" err="1" smtClean="0"/>
              <a:t>Am</a:t>
            </a:r>
            <a:r>
              <a:rPr lang="tr-TR" sz="1200" dirty="0" smtClean="0"/>
              <a:t> J </a:t>
            </a:r>
            <a:r>
              <a:rPr lang="tr-TR" sz="1200" dirty="0" err="1" smtClean="0"/>
              <a:t>Hematol</a:t>
            </a:r>
            <a:r>
              <a:rPr lang="tr-TR" sz="1200" dirty="0" smtClean="0"/>
              <a:t>. 2015; 90:314-9</a:t>
            </a:r>
            <a:endParaRPr lang="en-US" sz="1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20580" y="550534"/>
            <a:ext cx="602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Bortezomib</a:t>
            </a:r>
            <a:r>
              <a:rPr lang="tr-TR" sz="2800" b="1" dirty="0"/>
              <a:t> </a:t>
            </a:r>
            <a:r>
              <a:rPr lang="tr-TR" sz="2800" b="1" dirty="0" smtClean="0"/>
              <a:t>kümülatif dozu &gt;39 mg/m</a:t>
            </a:r>
            <a:r>
              <a:rPr lang="tr-TR" sz="2800" b="1" baseline="30000" dirty="0" smtClean="0"/>
              <a:t>2 </a:t>
            </a:r>
            <a:r>
              <a:rPr lang="tr-TR" sz="2800" b="1" dirty="0" smtClean="0"/>
              <a:t> hastalarda genel sağ kalım uzamaktadır </a:t>
            </a:r>
            <a:r>
              <a:rPr lang="tr-TR" sz="2800" b="1" baseline="30000" dirty="0" smtClean="0"/>
              <a:t>   </a:t>
            </a:r>
            <a:endParaRPr lang="tr-TR" sz="2800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14" y="2142990"/>
            <a:ext cx="5360578" cy="336877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178729" y="5584717"/>
            <a:ext cx="55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Aylar</a:t>
            </a:r>
            <a:endParaRPr lang="tr-TR" sz="1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460532" y="2853229"/>
            <a:ext cx="111801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&gt; 2 </a:t>
            </a:r>
            <a:r>
              <a:rPr lang="tr-TR" sz="1400" dirty="0" err="1" smtClean="0"/>
              <a:t>siklüs</a:t>
            </a:r>
            <a:r>
              <a:rPr lang="tr-TR" sz="1400" dirty="0" smtClean="0"/>
              <a:t>  OS 64.6 ay</a:t>
            </a:r>
            <a:endParaRPr lang="tr-TR" sz="14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9233452" y="3565767"/>
            <a:ext cx="100373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≤ 2 </a:t>
            </a:r>
            <a:r>
              <a:rPr lang="tr-TR" sz="1400" dirty="0" err="1" smtClean="0"/>
              <a:t>siklüs</a:t>
            </a:r>
            <a:endParaRPr lang="tr-TR" sz="1400" dirty="0" smtClean="0"/>
          </a:p>
          <a:p>
            <a:pPr algn="ctr"/>
            <a:r>
              <a:rPr lang="tr-TR" sz="1400" dirty="0" smtClean="0"/>
              <a:t>OS 55.5 ay</a:t>
            </a:r>
            <a:endParaRPr lang="tr-TR" sz="14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387040" y="4646487"/>
            <a:ext cx="80600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HR 0.71</a:t>
            </a:r>
            <a:endParaRPr lang="tr-TR" sz="1400" b="1" dirty="0"/>
          </a:p>
        </p:txBody>
      </p:sp>
      <p:sp>
        <p:nvSpPr>
          <p:cNvPr id="14" name="Dikdörtgen 13"/>
          <p:cNvSpPr/>
          <p:nvPr/>
        </p:nvSpPr>
        <p:spPr>
          <a:xfrm>
            <a:off x="6742044" y="5775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Hastalarda CR sonrası </a:t>
            </a:r>
            <a:r>
              <a:rPr lang="tr-TR" sz="2800" b="1" dirty="0" err="1"/>
              <a:t>Bortezomib</a:t>
            </a:r>
            <a:r>
              <a:rPr lang="tr-TR" sz="2800" b="1" dirty="0"/>
              <a:t> tedavisine devam edilmeli mi ? </a:t>
            </a:r>
            <a:endParaRPr lang="tr-TR" sz="2800" dirty="0"/>
          </a:p>
        </p:txBody>
      </p:sp>
      <p:sp>
        <p:nvSpPr>
          <p:cNvPr id="15" name="Altbilgi Yer Tutucusu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6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7653"/>
            <a:ext cx="10515600" cy="92423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VMP (VISTA) YAN ETKİLER</a:t>
            </a:r>
            <a:endParaRPr lang="tr-TR" dirty="0">
              <a:solidFill>
                <a:srgbClr val="FFFF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01579"/>
              </p:ext>
            </p:extLst>
          </p:nvPr>
        </p:nvGraphicFramePr>
        <p:xfrm>
          <a:off x="838200" y="1320298"/>
          <a:ext cx="10429567" cy="530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694"/>
                <a:gridCol w="1821609"/>
                <a:gridCol w="1867207"/>
                <a:gridCol w="2232988"/>
                <a:gridCol w="1808069"/>
              </a:tblGrid>
              <a:tr h="610224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Yan etki</a:t>
                      </a:r>
                      <a:endParaRPr lang="tr-T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rgbClr val="FFFF00"/>
                          </a:solidFill>
                        </a:rPr>
                        <a:t>Bortezomib</a:t>
                      </a:r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 n=340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    Grade III            Grade IV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Kontrol  n=326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FFFF00"/>
                          </a:solidFill>
                        </a:rPr>
                        <a:t>Grade III    Grade IV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13327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Hematolojik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     Anemi</a:t>
                      </a:r>
                    </a:p>
                    <a:p>
                      <a:r>
                        <a:rPr lang="tr-TR" b="1" dirty="0" smtClean="0"/>
                        <a:t>     </a:t>
                      </a:r>
                      <a:r>
                        <a:rPr lang="tr-TR" b="1" dirty="0" err="1" smtClean="0"/>
                        <a:t>Nötropeni</a:t>
                      </a:r>
                      <a:endParaRPr lang="tr-TR" b="1" dirty="0" smtClean="0"/>
                    </a:p>
                    <a:p>
                      <a:r>
                        <a:rPr lang="tr-TR" b="1" baseline="0" dirty="0" smtClean="0"/>
                        <a:t>    </a:t>
                      </a:r>
                      <a:r>
                        <a:rPr lang="tr-TR" b="1" baseline="0" dirty="0" err="1" smtClean="0"/>
                        <a:t>T</a:t>
                      </a:r>
                      <a:r>
                        <a:rPr lang="tr-TR" b="1" dirty="0" err="1" smtClean="0"/>
                        <a:t>rombositopeni</a:t>
                      </a:r>
                      <a:r>
                        <a:rPr lang="tr-TR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 </a:t>
                      </a:r>
                    </a:p>
                    <a:p>
                      <a:pPr algn="ctr"/>
                      <a:r>
                        <a:rPr lang="tr-TR" b="1" dirty="0" smtClean="0"/>
                        <a:t>53 (%16)</a:t>
                      </a:r>
                    </a:p>
                    <a:p>
                      <a:pPr algn="ctr"/>
                      <a:r>
                        <a:rPr lang="tr-TR" b="1" dirty="0" smtClean="0"/>
                        <a:t>102 (%30)</a:t>
                      </a:r>
                    </a:p>
                    <a:p>
                      <a:pPr algn="ctr"/>
                      <a:r>
                        <a:rPr lang="tr-TR" b="1" dirty="0" smtClean="0"/>
                        <a:t>178 (%20)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9 (%3)</a:t>
                      </a:r>
                    </a:p>
                    <a:p>
                      <a:pPr algn="ctr"/>
                      <a:r>
                        <a:rPr lang="tr-TR" b="1" dirty="0" smtClean="0"/>
                        <a:t>34 (%10)</a:t>
                      </a:r>
                    </a:p>
                    <a:p>
                      <a:pPr algn="ctr"/>
                      <a:r>
                        <a:rPr lang="tr-TR" b="1" dirty="0" smtClean="0"/>
                        <a:t>58 (%17)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55 (%16)</a:t>
                      </a:r>
                    </a:p>
                    <a:p>
                      <a:pPr algn="ctr"/>
                      <a:r>
                        <a:rPr lang="tr-TR" b="1" dirty="0" smtClean="0"/>
                        <a:t>79 (%23)</a:t>
                      </a:r>
                    </a:p>
                    <a:p>
                      <a:pPr algn="ctr"/>
                      <a:r>
                        <a:rPr lang="tr-TR" b="1" dirty="0" smtClean="0"/>
                        <a:t>66 (%20)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26 (%8)</a:t>
                      </a:r>
                    </a:p>
                    <a:p>
                      <a:pPr algn="ctr"/>
                      <a:r>
                        <a:rPr lang="tr-TR" b="1" dirty="0" smtClean="0"/>
                        <a:t>49(%15)</a:t>
                      </a:r>
                    </a:p>
                    <a:p>
                      <a:pPr algn="ctr"/>
                      <a:r>
                        <a:rPr lang="tr-TR" b="1" dirty="0" smtClean="0"/>
                        <a:t>47 (%14)</a:t>
                      </a:r>
                      <a:endParaRPr lang="tr-TR" b="1" dirty="0"/>
                    </a:p>
                  </a:txBody>
                  <a:tcPr/>
                </a:tc>
              </a:tr>
              <a:tr h="1133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Nörolojik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    Duysal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baseline="0" dirty="0" err="1" smtClean="0"/>
                        <a:t>n</a:t>
                      </a:r>
                      <a:r>
                        <a:rPr lang="tr-TR" b="1" dirty="0" err="1" smtClean="0"/>
                        <a:t>öropati</a:t>
                      </a:r>
                      <a:endParaRPr lang="tr-T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    </a:t>
                      </a:r>
                      <a:r>
                        <a:rPr lang="tr-TR" b="1" dirty="0" err="1" smtClean="0"/>
                        <a:t>Nöralji</a:t>
                      </a:r>
                      <a:endParaRPr lang="tr-T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/>
                        <a:t>    Sersemlik</a:t>
                      </a:r>
                      <a:endParaRPr lang="tr-T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   43 (%13)</a:t>
                      </a:r>
                    </a:p>
                    <a:p>
                      <a:pPr algn="l"/>
                      <a:r>
                        <a:rPr lang="tr-TR" b="1" baseline="0" dirty="0" smtClean="0"/>
                        <a:t>         </a:t>
                      </a:r>
                      <a:r>
                        <a:rPr lang="tr-TR" b="1" dirty="0" smtClean="0"/>
                        <a:t>28( 8)</a:t>
                      </a:r>
                    </a:p>
                    <a:p>
                      <a:pPr algn="ctr"/>
                      <a:r>
                        <a:rPr lang="tr-TR" b="1" dirty="0" smtClean="0"/>
                        <a:t>7 (%2)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 (&lt;%1)</a:t>
                      </a:r>
                    </a:p>
                    <a:p>
                      <a:pPr algn="ctr"/>
                      <a:r>
                        <a:rPr lang="tr-TR" b="1" dirty="0" smtClean="0"/>
                        <a:t>2</a:t>
                      </a:r>
                      <a:r>
                        <a:rPr lang="tr-TR" b="1" baseline="0" dirty="0" smtClean="0"/>
                        <a:t> (%1)</a:t>
                      </a:r>
                    </a:p>
                    <a:p>
                      <a:pPr algn="ctr"/>
                      <a:r>
                        <a:rPr lang="tr-TR" b="1" baseline="0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</a:p>
                    <a:p>
                      <a:pPr algn="ctr"/>
                      <a:r>
                        <a:rPr lang="tr-TR" b="1" dirty="0" smtClean="0"/>
                        <a:t>1(&lt;1)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1(&lt;1)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</a:tr>
              <a:tr h="871749">
                <a:tc>
                  <a:txBody>
                    <a:bodyPr/>
                    <a:lstStyle/>
                    <a:p>
                      <a:r>
                        <a:rPr lang="tr-TR" b="1" dirty="0" smtClean="0"/>
                        <a:t>Enfeksiyon</a:t>
                      </a:r>
                    </a:p>
                    <a:p>
                      <a:r>
                        <a:rPr lang="tr-TR" b="1" dirty="0" smtClean="0"/>
                        <a:t>    </a:t>
                      </a:r>
                      <a:r>
                        <a:rPr lang="tr-TR" b="1" dirty="0" err="1" smtClean="0"/>
                        <a:t>Pnömoni</a:t>
                      </a:r>
                      <a:endParaRPr lang="tr-TR" b="1" dirty="0" smtClean="0"/>
                    </a:p>
                    <a:p>
                      <a:r>
                        <a:rPr lang="tr-TR" b="1" dirty="0" smtClean="0"/>
                        <a:t>    </a:t>
                      </a:r>
                      <a:r>
                        <a:rPr lang="tr-TR" b="1" dirty="0" err="1" smtClean="0"/>
                        <a:t>Herpes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Zoster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16 (%5)</a:t>
                      </a:r>
                    </a:p>
                    <a:p>
                      <a:pPr algn="ctr"/>
                      <a:r>
                        <a:rPr lang="tr-TR" b="1" dirty="0" smtClean="0"/>
                        <a:t>45 (%13)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16 (%5)</a:t>
                      </a:r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13 (%4)</a:t>
                      </a:r>
                    </a:p>
                    <a:p>
                      <a:pPr algn="ctr"/>
                      <a:r>
                        <a:rPr lang="tr-TR" b="1" dirty="0" smtClean="0"/>
                        <a:t>6 (%2)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4 (%1)</a:t>
                      </a:r>
                    </a:p>
                    <a:p>
                      <a:pPr algn="ctr"/>
                      <a:r>
                        <a:rPr lang="tr-TR" b="1" dirty="0" smtClean="0"/>
                        <a:t>O</a:t>
                      </a:r>
                      <a:endParaRPr lang="tr-TR" b="1" dirty="0"/>
                    </a:p>
                  </a:txBody>
                  <a:tcPr/>
                </a:tc>
              </a:tr>
              <a:tr h="1371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Gastrointestinal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    Bulantı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    Kusma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    İshal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14 (%4)</a:t>
                      </a:r>
                    </a:p>
                    <a:p>
                      <a:pPr algn="ctr"/>
                      <a:r>
                        <a:rPr lang="tr-TR" b="1" dirty="0" smtClean="0"/>
                        <a:t>14 (%4)</a:t>
                      </a:r>
                    </a:p>
                    <a:p>
                      <a:pPr algn="ctr"/>
                      <a:r>
                        <a:rPr lang="tr-TR" b="1" dirty="0" smtClean="0"/>
                        <a:t>23 (%7)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</a:p>
                    <a:p>
                      <a:pPr algn="ctr"/>
                      <a:r>
                        <a:rPr lang="tr-TR" b="1" dirty="0" smtClean="0"/>
                        <a:t>2 (%1)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 (&lt;%1)</a:t>
                      </a:r>
                    </a:p>
                    <a:p>
                      <a:pPr algn="ctr"/>
                      <a:r>
                        <a:rPr lang="tr-TR" b="1" dirty="0" smtClean="0"/>
                        <a:t>2 (%1)</a:t>
                      </a:r>
                    </a:p>
                    <a:p>
                      <a:pPr algn="ctr"/>
                      <a:r>
                        <a:rPr lang="tr-TR" b="1" dirty="0" smtClean="0"/>
                        <a:t>2 (%1)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</a:p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3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2503" y="302773"/>
            <a:ext cx="8839697" cy="92423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VMP (VISTA) YAN ETKİLER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7543" y="2206231"/>
            <a:ext cx="6565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VMP tedavisinde %15 MP tedavisinde hastaların %14’nde  tedavi kesildi.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VMP tedavisi </a:t>
            </a:r>
            <a:r>
              <a:rPr lang="tr-TR" sz="2400" b="1" dirty="0">
                <a:solidFill>
                  <a:schemeClr val="bg1"/>
                </a:solidFill>
              </a:rPr>
              <a:t>a</a:t>
            </a:r>
            <a:r>
              <a:rPr lang="tr-TR" sz="2400" b="1" dirty="0" smtClean="0">
                <a:solidFill>
                  <a:schemeClr val="bg1"/>
                </a:solidFill>
              </a:rPr>
              <a:t>lan gurupta %19 hastada ilave  olarak tedavi kesildi.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bg1"/>
                </a:solidFill>
              </a:rPr>
              <a:t>	</a:t>
            </a:r>
            <a:endParaRPr lang="tr-T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err="1" smtClean="0">
                <a:solidFill>
                  <a:schemeClr val="bg1"/>
                </a:solidFill>
              </a:rPr>
              <a:t>Velcade</a:t>
            </a:r>
            <a:r>
              <a:rPr lang="tr-TR" sz="2400" b="1" dirty="0" smtClean="0">
                <a:solidFill>
                  <a:schemeClr val="bg1"/>
                </a:solidFill>
              </a:rPr>
              <a:t> kesilmesinde belirleyici </a:t>
            </a:r>
            <a:r>
              <a:rPr lang="tr-TR" sz="2400" b="1" dirty="0" err="1" smtClean="0">
                <a:solidFill>
                  <a:schemeClr val="bg1"/>
                </a:solidFill>
              </a:rPr>
              <a:t>nöropati</a:t>
            </a:r>
            <a:r>
              <a:rPr lang="tr-TR" sz="2400" b="1" dirty="0" smtClean="0">
                <a:solidFill>
                  <a:schemeClr val="bg1"/>
                </a:solidFill>
              </a:rPr>
              <a:t> . 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772608" y="1555035"/>
            <a:ext cx="5248588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Kümülatif  </a:t>
            </a:r>
            <a:r>
              <a:rPr lang="tr-TR" sz="2400" b="1" dirty="0" err="1" smtClean="0">
                <a:solidFill>
                  <a:srgbClr val="FFFF00"/>
                </a:solidFill>
              </a:rPr>
              <a:t>bortezomib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Doz ve Yan etki 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772607" y="2386032"/>
            <a:ext cx="5248589" cy="3970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                                            &lt;39 mg    &gt;39 mg                 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                                             n:170       n:170              p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Tedavi tamamlama         53 (%31)    146 (186)  &lt;0.0001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Medyan </a:t>
            </a:r>
            <a:r>
              <a:rPr lang="tr-TR" dirty="0">
                <a:solidFill>
                  <a:schemeClr val="bg1"/>
                </a:solidFill>
              </a:rPr>
              <a:t>t</a:t>
            </a:r>
            <a:r>
              <a:rPr lang="tr-TR" dirty="0" smtClean="0">
                <a:solidFill>
                  <a:schemeClr val="bg1"/>
                </a:solidFill>
              </a:rPr>
              <a:t>edavi süre        2.5 ay          12.1 ay      &lt;0.0001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Tedavi kesen hasta sayı  117 (%69)   24 (%14)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Tedavi kesme nedeni</a:t>
            </a:r>
          </a:p>
          <a:p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Yan etki                         46 (%27)    6 (%4)</a:t>
            </a:r>
          </a:p>
          <a:p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Hasta tercih                  29 (%17)    3 (%2)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     </a:t>
            </a:r>
            <a:r>
              <a:rPr lang="tr-TR" dirty="0" err="1" smtClean="0">
                <a:solidFill>
                  <a:schemeClr val="bg1"/>
                </a:solidFill>
              </a:rPr>
              <a:t>Progresyon</a:t>
            </a:r>
            <a:r>
              <a:rPr lang="tr-TR" dirty="0" smtClean="0">
                <a:solidFill>
                  <a:schemeClr val="bg1"/>
                </a:solidFill>
              </a:rPr>
              <a:t>                    13 (%8)      1 (%1)</a:t>
            </a:r>
          </a:p>
          <a:p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Ölüm                              13 (%8)       6 (4)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26962" y="6444476"/>
            <a:ext cx="2544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sz="1200" dirty="0" err="1">
                <a:solidFill>
                  <a:schemeClr val="bg1"/>
                </a:solidFill>
              </a:rPr>
              <a:t>Miguel</a:t>
            </a:r>
            <a:r>
              <a:rPr lang="tr-TR" sz="1200" dirty="0">
                <a:solidFill>
                  <a:schemeClr val="bg1"/>
                </a:solidFill>
              </a:rPr>
              <a:t> </a:t>
            </a:r>
            <a:r>
              <a:rPr lang="tr-TR" sz="1200" dirty="0" smtClean="0">
                <a:solidFill>
                  <a:schemeClr val="bg1"/>
                </a:solidFill>
              </a:rPr>
              <a:t>SM. N </a:t>
            </a:r>
            <a:r>
              <a:rPr lang="tr-TR" sz="1200" dirty="0" err="1">
                <a:solidFill>
                  <a:schemeClr val="bg1"/>
                </a:solidFill>
              </a:rPr>
              <a:t>Engl</a:t>
            </a:r>
            <a:r>
              <a:rPr lang="tr-TR" sz="1200" dirty="0">
                <a:solidFill>
                  <a:schemeClr val="bg1"/>
                </a:solidFill>
              </a:rPr>
              <a:t> J </a:t>
            </a:r>
            <a:r>
              <a:rPr lang="tr-TR" sz="1200" dirty="0" err="1">
                <a:solidFill>
                  <a:schemeClr val="bg1"/>
                </a:solidFill>
              </a:rPr>
              <a:t>Med</a:t>
            </a:r>
            <a:r>
              <a:rPr lang="tr-TR" sz="1200" dirty="0">
                <a:solidFill>
                  <a:schemeClr val="bg1"/>
                </a:solidFill>
              </a:rPr>
              <a:t> 2008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8322026" y="6356350"/>
            <a:ext cx="2839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Mateos</a:t>
            </a:r>
            <a:r>
              <a:rPr lang="tr-TR" sz="1200" dirty="0" smtClean="0">
                <a:solidFill>
                  <a:schemeClr val="bg1"/>
                </a:solidFill>
              </a:rPr>
              <a:t> MV. </a:t>
            </a:r>
            <a:r>
              <a:rPr lang="tr-TR" sz="1200" dirty="0" err="1" smtClean="0">
                <a:solidFill>
                  <a:schemeClr val="bg1"/>
                </a:solidFill>
              </a:rPr>
              <a:t>Am</a:t>
            </a:r>
            <a:r>
              <a:rPr lang="tr-TR" sz="1200" dirty="0" smtClean="0">
                <a:solidFill>
                  <a:schemeClr val="bg1"/>
                </a:solidFill>
              </a:rPr>
              <a:t> J </a:t>
            </a:r>
            <a:r>
              <a:rPr lang="tr-TR" sz="1200" dirty="0" err="1" smtClean="0">
                <a:solidFill>
                  <a:schemeClr val="bg1"/>
                </a:solidFill>
              </a:rPr>
              <a:t>Hematol</a:t>
            </a:r>
            <a:r>
              <a:rPr lang="tr-TR" sz="1200" dirty="0" smtClean="0">
                <a:solidFill>
                  <a:schemeClr val="bg1"/>
                </a:solidFill>
              </a:rPr>
              <a:t>. 2015; 90:314-9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Altbilgi Yer Tutucusu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8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4573" y="83118"/>
            <a:ext cx="11343113" cy="64759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rgbClr val="FFFF00"/>
                </a:solidFill>
              </a:rPr>
              <a:t>Bortezomib’in</a:t>
            </a:r>
            <a:r>
              <a:rPr lang="tr-TR" dirty="0" smtClean="0">
                <a:solidFill>
                  <a:srgbClr val="FFFF00"/>
                </a:solidFill>
              </a:rPr>
              <a:t> önemli yan etkisi </a:t>
            </a:r>
            <a:r>
              <a:rPr lang="tr-TR" dirty="0" err="1" smtClean="0">
                <a:solidFill>
                  <a:srgbClr val="FFFF00"/>
                </a:solidFill>
              </a:rPr>
              <a:t>nöropatiye</a:t>
            </a:r>
            <a:r>
              <a:rPr lang="tr-TR" dirty="0" smtClean="0">
                <a:solidFill>
                  <a:srgbClr val="FFFF00"/>
                </a:solidFill>
              </a:rPr>
              <a:t> yaklaşım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134" y="2047245"/>
            <a:ext cx="11906865" cy="3553455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Doz azaltımı</a:t>
            </a:r>
            <a:r>
              <a:rPr lang="tr-TR" baseline="30000" dirty="0" smtClean="0">
                <a:solidFill>
                  <a:schemeClr val="bg1"/>
                </a:solidFill>
              </a:rPr>
              <a:t>2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Grade 2 (</a:t>
            </a:r>
            <a:r>
              <a:rPr lang="tr-TR" dirty="0" err="1" smtClean="0">
                <a:solidFill>
                  <a:schemeClr val="bg1"/>
                </a:solidFill>
              </a:rPr>
              <a:t>grade</a:t>
            </a:r>
            <a:r>
              <a:rPr lang="tr-TR" dirty="0" smtClean="0">
                <a:solidFill>
                  <a:schemeClr val="bg1"/>
                </a:solidFill>
              </a:rPr>
              <a:t> 1 ağrı)                     1 mg/m</a:t>
            </a:r>
            <a:r>
              <a:rPr lang="tr-TR" baseline="30000" dirty="0" smtClean="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Grade 3 (ağrılı </a:t>
            </a:r>
            <a:r>
              <a:rPr lang="tr-TR" dirty="0" err="1" smtClean="0">
                <a:solidFill>
                  <a:schemeClr val="bg1"/>
                </a:solidFill>
              </a:rPr>
              <a:t>grade</a:t>
            </a:r>
            <a:r>
              <a:rPr lang="tr-TR" dirty="0" smtClean="0">
                <a:solidFill>
                  <a:schemeClr val="bg1"/>
                </a:solidFill>
              </a:rPr>
              <a:t> 2)                   en az </a:t>
            </a:r>
            <a:r>
              <a:rPr lang="tr-TR" dirty="0" err="1" smtClean="0">
                <a:solidFill>
                  <a:schemeClr val="bg1"/>
                </a:solidFill>
              </a:rPr>
              <a:t>grade</a:t>
            </a:r>
            <a:r>
              <a:rPr lang="tr-TR" dirty="0" smtClean="0">
                <a:solidFill>
                  <a:schemeClr val="bg1"/>
                </a:solidFill>
              </a:rPr>
              <a:t> 1 olana dek kes  sonra 0.7 mg/m</a:t>
            </a:r>
            <a:r>
              <a:rPr lang="tr-TR" baseline="30000" dirty="0" smtClean="0">
                <a:solidFill>
                  <a:schemeClr val="bg1"/>
                </a:solidFill>
              </a:rPr>
              <a:t>2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Grade 4 ilacı kes         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Haftalık tedavi</a:t>
            </a:r>
            <a:r>
              <a:rPr lang="tr-TR" baseline="30000" dirty="0" smtClean="0">
                <a:solidFill>
                  <a:schemeClr val="bg1"/>
                </a:solidFill>
              </a:rPr>
              <a:t>3-5</a:t>
            </a:r>
            <a:endParaRPr lang="tr-TR" dirty="0" smtClean="0">
              <a:solidFill>
                <a:schemeClr val="bg1"/>
              </a:solidFill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Haftada 2 gün uygulama yerine haftalık uygulama: %14            %2 </a:t>
            </a:r>
          </a:p>
          <a:p>
            <a:pPr marL="457200" lvl="1" indent="0">
              <a:buNone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72272" y="828209"/>
            <a:ext cx="936802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Myelom</a:t>
            </a:r>
            <a:r>
              <a:rPr lang="tr-TR" sz="2400" dirty="0" smtClean="0">
                <a:solidFill>
                  <a:schemeClr val="bg1"/>
                </a:solidFill>
              </a:rPr>
              <a:t> hastalarında tedavi öncesi </a:t>
            </a:r>
            <a:r>
              <a:rPr lang="tr-TR" sz="2400" dirty="0" err="1" smtClean="0">
                <a:solidFill>
                  <a:schemeClr val="bg1"/>
                </a:solidFill>
              </a:rPr>
              <a:t>nöropati</a:t>
            </a:r>
            <a:r>
              <a:rPr lang="tr-TR" sz="2400" dirty="0" smtClean="0">
                <a:solidFill>
                  <a:schemeClr val="bg1"/>
                </a:solidFill>
              </a:rPr>
              <a:t> %1-20 düzeyinde olabilir.</a:t>
            </a:r>
            <a:r>
              <a:rPr lang="tr-TR" sz="2400" baseline="300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tr-TR" sz="2400" dirty="0" err="1" smtClean="0">
                <a:solidFill>
                  <a:schemeClr val="bg1"/>
                </a:solidFill>
              </a:rPr>
              <a:t>Bortezomib</a:t>
            </a:r>
            <a:r>
              <a:rPr lang="tr-TR" sz="2400" dirty="0" smtClean="0">
                <a:solidFill>
                  <a:schemeClr val="bg1"/>
                </a:solidFill>
              </a:rPr>
              <a:t> ilişkili </a:t>
            </a:r>
            <a:r>
              <a:rPr lang="tr-TR" sz="2400" dirty="0" err="1" smtClean="0">
                <a:solidFill>
                  <a:schemeClr val="bg1"/>
                </a:solidFill>
              </a:rPr>
              <a:t>nöropati</a:t>
            </a:r>
            <a:r>
              <a:rPr lang="tr-TR" sz="2400" dirty="0" smtClean="0">
                <a:solidFill>
                  <a:schemeClr val="bg1"/>
                </a:solidFill>
              </a:rPr>
              <a:t> doza bağımlıdır.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573343" y="6177268"/>
            <a:ext cx="4152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>
                <a:solidFill>
                  <a:schemeClr val="bg1"/>
                </a:solidFill>
              </a:rPr>
              <a:t>1:Richardson </a:t>
            </a:r>
            <a:r>
              <a:rPr lang="tr-TR" sz="1050" dirty="0" err="1" smtClean="0">
                <a:solidFill>
                  <a:schemeClr val="bg1"/>
                </a:solidFill>
              </a:rPr>
              <a:t>Leukemia</a:t>
            </a:r>
            <a:r>
              <a:rPr lang="tr-TR" sz="1050" dirty="0" smtClean="0">
                <a:solidFill>
                  <a:schemeClr val="bg1"/>
                </a:solidFill>
              </a:rPr>
              <a:t> 2012,  2:Palumbo, Blood 2008</a:t>
            </a:r>
          </a:p>
          <a:p>
            <a:r>
              <a:rPr lang="tr-TR" sz="1050" dirty="0" smtClean="0">
                <a:solidFill>
                  <a:schemeClr val="bg1"/>
                </a:solidFill>
              </a:rPr>
              <a:t>3:Richardson </a:t>
            </a:r>
            <a:r>
              <a:rPr lang="tr-TR" sz="1050" dirty="0" err="1" smtClean="0">
                <a:solidFill>
                  <a:schemeClr val="bg1"/>
                </a:solidFill>
              </a:rPr>
              <a:t>Br</a:t>
            </a:r>
            <a:r>
              <a:rPr lang="tr-TR" sz="1050" dirty="0" smtClean="0">
                <a:solidFill>
                  <a:schemeClr val="bg1"/>
                </a:solidFill>
              </a:rPr>
              <a:t> J </a:t>
            </a:r>
            <a:r>
              <a:rPr lang="tr-TR" sz="1050" dirty="0" err="1" smtClean="0">
                <a:solidFill>
                  <a:schemeClr val="bg1"/>
                </a:solidFill>
              </a:rPr>
              <a:t>Haematology</a:t>
            </a:r>
            <a:r>
              <a:rPr lang="tr-TR" sz="1050" dirty="0" smtClean="0">
                <a:solidFill>
                  <a:schemeClr val="bg1"/>
                </a:solidFill>
              </a:rPr>
              <a:t>  2009,  4:Gay </a:t>
            </a:r>
            <a:r>
              <a:rPr lang="tr-TR" sz="1050" dirty="0" err="1" smtClean="0">
                <a:solidFill>
                  <a:schemeClr val="bg1"/>
                </a:solidFill>
              </a:rPr>
              <a:t>Med</a:t>
            </a:r>
            <a:r>
              <a:rPr lang="tr-TR" sz="1050" dirty="0" smtClean="0">
                <a:solidFill>
                  <a:schemeClr val="bg1"/>
                </a:solidFill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</a:rPr>
              <a:t>Oncol</a:t>
            </a:r>
            <a:r>
              <a:rPr lang="tr-TR" sz="1050" dirty="0" smtClean="0">
                <a:solidFill>
                  <a:schemeClr val="bg1"/>
                </a:solidFill>
              </a:rPr>
              <a:t> 2010</a:t>
            </a:r>
          </a:p>
          <a:p>
            <a:r>
              <a:rPr lang="tr-TR" sz="1050" dirty="0" smtClean="0">
                <a:solidFill>
                  <a:schemeClr val="bg1"/>
                </a:solidFill>
              </a:rPr>
              <a:t>5:Moreau, </a:t>
            </a:r>
            <a:r>
              <a:rPr lang="tr-TR" sz="1050" dirty="0" err="1" smtClean="0">
                <a:solidFill>
                  <a:schemeClr val="bg1"/>
                </a:solidFill>
              </a:rPr>
              <a:t>Lancet</a:t>
            </a:r>
            <a:r>
              <a:rPr lang="tr-TR" sz="1050" dirty="0" smtClean="0">
                <a:solidFill>
                  <a:schemeClr val="bg1"/>
                </a:solidFill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</a:rPr>
              <a:t>Oncol</a:t>
            </a:r>
            <a:r>
              <a:rPr lang="tr-TR" sz="1050" dirty="0" smtClean="0">
                <a:solidFill>
                  <a:schemeClr val="bg1"/>
                </a:solidFill>
              </a:rPr>
              <a:t> 2011, 6:Moreau, </a:t>
            </a:r>
            <a:r>
              <a:rPr lang="tr-TR" sz="1050" dirty="0" err="1" smtClean="0">
                <a:solidFill>
                  <a:schemeClr val="bg1"/>
                </a:solidFill>
              </a:rPr>
              <a:t>Haematologica</a:t>
            </a:r>
            <a:r>
              <a:rPr lang="tr-TR" sz="1050" dirty="0" smtClean="0">
                <a:solidFill>
                  <a:schemeClr val="bg1"/>
                </a:solidFill>
              </a:rPr>
              <a:t> 2008</a:t>
            </a:r>
          </a:p>
          <a:p>
            <a:r>
              <a:rPr lang="tr-TR" sz="1050" dirty="0" smtClean="0">
                <a:solidFill>
                  <a:schemeClr val="bg1"/>
                </a:solidFill>
              </a:rPr>
              <a:t>6.Mateos </a:t>
            </a:r>
            <a:r>
              <a:rPr lang="tr-TR" sz="1050" dirty="0" err="1" smtClean="0">
                <a:solidFill>
                  <a:schemeClr val="bg1"/>
                </a:solidFill>
              </a:rPr>
              <a:t>Lancet</a:t>
            </a:r>
            <a:r>
              <a:rPr lang="tr-TR" sz="1050" dirty="0" smtClean="0">
                <a:solidFill>
                  <a:schemeClr val="bg1"/>
                </a:solidFill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</a:rPr>
              <a:t>Oncol</a:t>
            </a:r>
            <a:r>
              <a:rPr lang="tr-TR" sz="1050" dirty="0" smtClean="0">
                <a:solidFill>
                  <a:schemeClr val="bg1"/>
                </a:solidFill>
              </a:rPr>
              <a:t> 2010</a:t>
            </a:r>
          </a:p>
        </p:txBody>
      </p:sp>
      <p:sp>
        <p:nvSpPr>
          <p:cNvPr id="7" name="Sağ Ok 6"/>
          <p:cNvSpPr/>
          <p:nvPr/>
        </p:nvSpPr>
        <p:spPr>
          <a:xfrm>
            <a:off x="8029881" y="4232179"/>
            <a:ext cx="570272" cy="3161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4060718" y="2975736"/>
            <a:ext cx="940209" cy="2851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4060719" y="2623813"/>
            <a:ext cx="940209" cy="2851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8196109" y="6395826"/>
            <a:ext cx="4114800" cy="365125"/>
          </a:xfrm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Dr</a:t>
            </a:r>
            <a:r>
              <a:rPr lang="tr-TR" dirty="0" smtClean="0">
                <a:solidFill>
                  <a:schemeClr val="bg1"/>
                </a:solidFill>
              </a:rPr>
              <a:t> Ali Zahit Bolaman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41. Ulusal </a:t>
            </a:r>
            <a:r>
              <a:rPr lang="tr-TR" dirty="0" err="1" smtClean="0">
                <a:solidFill>
                  <a:schemeClr val="bg1"/>
                </a:solidFill>
              </a:rPr>
              <a:t>Hematolojl</a:t>
            </a:r>
            <a:r>
              <a:rPr lang="tr-TR" dirty="0" smtClean="0">
                <a:solidFill>
                  <a:schemeClr val="bg1"/>
                </a:solidFill>
              </a:rPr>
              <a:t> Kongresi Antalya Ekim 2015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10" name="İçerik Yer Tutucus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68041"/>
              </p:ext>
            </p:extLst>
          </p:nvPr>
        </p:nvGraphicFramePr>
        <p:xfrm>
          <a:off x="4908826" y="4982899"/>
          <a:ext cx="437293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72"/>
                <a:gridCol w="1136669"/>
                <a:gridCol w="1041991"/>
              </a:tblGrid>
              <a:tr h="270163"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 Yan etki</a:t>
                      </a:r>
                      <a:endParaRPr lang="tr-TR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err="1" smtClean="0">
                          <a:solidFill>
                            <a:schemeClr val="bg1"/>
                          </a:solidFill>
                        </a:rPr>
                        <a:t>İntravenöz</a:t>
                      </a:r>
                      <a:endParaRPr lang="tr-TR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err="1" smtClean="0">
                          <a:solidFill>
                            <a:schemeClr val="bg1"/>
                          </a:solidFill>
                        </a:rPr>
                        <a:t>Subkutan</a:t>
                      </a:r>
                      <a:endParaRPr lang="tr-TR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42516">
                <a:tc>
                  <a:txBody>
                    <a:bodyPr/>
                    <a:lstStyle/>
                    <a:p>
                      <a:r>
                        <a:rPr lang="tr-TR" sz="1600" b="0" dirty="0" err="1" smtClean="0">
                          <a:solidFill>
                            <a:schemeClr val="bg1"/>
                          </a:solidFill>
                        </a:rPr>
                        <a:t>Periferik</a:t>
                      </a:r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600" b="0" dirty="0" err="1" smtClean="0">
                          <a:solidFill>
                            <a:schemeClr val="bg1"/>
                          </a:solidFill>
                        </a:rPr>
                        <a:t>nöropati</a:t>
                      </a:r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 (≥3)</a:t>
                      </a:r>
                      <a:endParaRPr lang="tr-T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%15</a:t>
                      </a:r>
                      <a:endParaRPr lang="tr-T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%5</a:t>
                      </a:r>
                      <a:endParaRPr lang="tr-T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3864">
                <a:tc>
                  <a:txBody>
                    <a:bodyPr/>
                    <a:lstStyle/>
                    <a:p>
                      <a:r>
                        <a:rPr lang="tr-TR" sz="1600" b="0" dirty="0" err="1" smtClean="0">
                          <a:solidFill>
                            <a:schemeClr val="bg1"/>
                          </a:solidFill>
                        </a:rPr>
                        <a:t>Nöralji</a:t>
                      </a:r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tr-T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%9</a:t>
                      </a:r>
                      <a:endParaRPr lang="tr-T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solidFill>
                            <a:schemeClr val="bg1"/>
                          </a:solidFill>
                        </a:rPr>
                        <a:t>%3</a:t>
                      </a:r>
                      <a:endParaRPr lang="tr-TR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285134" y="5339090"/>
            <a:ext cx="3633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bg1"/>
                </a:solidFill>
              </a:rPr>
              <a:t>Subkutan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uygulama</a:t>
            </a:r>
            <a:r>
              <a:rPr lang="tr-TR" sz="2800" baseline="30000" dirty="0">
                <a:solidFill>
                  <a:schemeClr val="bg1"/>
                </a:solidFill>
              </a:rPr>
              <a:t>6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3918821" y="5324422"/>
            <a:ext cx="698318" cy="40708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8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02" y="772004"/>
            <a:ext cx="6430649" cy="111186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390" y="1984942"/>
            <a:ext cx="5880366" cy="54097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26" y="2385834"/>
            <a:ext cx="2015251" cy="242384"/>
          </a:xfrm>
          <a:prstGeom prst="rect">
            <a:avLst/>
          </a:prstGeom>
        </p:spPr>
      </p:pic>
      <p:graphicFrame>
        <p:nvGraphicFramePr>
          <p:cNvPr id="15" name="İçerik Yer Tutucus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809058"/>
              </p:ext>
            </p:extLst>
          </p:nvPr>
        </p:nvGraphicFramePr>
        <p:xfrm>
          <a:off x="2216591" y="3029110"/>
          <a:ext cx="621196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070"/>
                <a:gridCol w="1487156"/>
                <a:gridCol w="160773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err="1" smtClean="0"/>
                        <a:t>Bortezomib</a:t>
                      </a:r>
                      <a:r>
                        <a:rPr lang="tr-TR" sz="2400" b="0" dirty="0" smtClean="0"/>
                        <a:t> SC </a:t>
                      </a:r>
                      <a:r>
                        <a:rPr lang="tr-TR" sz="2400" b="0" dirty="0" err="1" smtClean="0"/>
                        <a:t>vs</a:t>
                      </a:r>
                      <a:r>
                        <a:rPr lang="tr-TR" sz="2400" b="0" dirty="0" smtClean="0"/>
                        <a:t> İV </a:t>
                      </a:r>
                    </a:p>
                    <a:p>
                      <a:pPr algn="ctr"/>
                      <a:r>
                        <a:rPr lang="tr-TR" sz="1200" b="0" dirty="0" err="1" smtClean="0"/>
                        <a:t>Mateos</a:t>
                      </a:r>
                      <a:r>
                        <a:rPr lang="tr-TR" sz="1200" b="0" dirty="0" smtClean="0"/>
                        <a:t> </a:t>
                      </a:r>
                      <a:r>
                        <a:rPr lang="tr-TR" sz="1200" b="0" dirty="0" err="1" smtClean="0"/>
                        <a:t>Lancet</a:t>
                      </a:r>
                      <a:r>
                        <a:rPr lang="tr-TR" sz="1200" b="0" dirty="0" smtClean="0"/>
                        <a:t> </a:t>
                      </a:r>
                      <a:r>
                        <a:rPr lang="tr-TR" sz="1200" b="0" dirty="0" err="1" smtClean="0"/>
                        <a:t>Oncol</a:t>
                      </a:r>
                      <a:r>
                        <a:rPr lang="tr-TR" sz="1200" b="0" dirty="0" smtClean="0"/>
                        <a:t> 2010</a:t>
                      </a:r>
                      <a:endParaRPr lang="tr-TR" sz="12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/>
                        <a:t>Subkutan</a:t>
                      </a:r>
                      <a:endParaRPr lang="tr-TR" sz="2400" b="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err="1" smtClean="0"/>
                        <a:t>İntravenöz</a:t>
                      </a:r>
                      <a:endParaRPr lang="tr-TR" sz="24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40207"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Periferik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nöropati</a:t>
                      </a:r>
                      <a:r>
                        <a:rPr lang="tr-TR" sz="2400" b="0" dirty="0" smtClean="0"/>
                        <a:t> (≥3)</a:t>
                      </a:r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/>
                        <a:t>%5</a:t>
                      </a:r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/>
                        <a:t>%15</a:t>
                      </a:r>
                      <a:endParaRPr lang="tr-TR" sz="2400" b="0" dirty="0"/>
                    </a:p>
                  </a:txBody>
                  <a:tcPr/>
                </a:tc>
              </a:tr>
              <a:tr h="416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/>
                        <a:t>Trombositopeni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dirty="0" smtClean="0"/>
                        <a:t>(≥3)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/>
                        <a:t>%13</a:t>
                      </a:r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/>
                        <a:t>%19</a:t>
                      </a:r>
                      <a:endParaRPr lang="tr-TR" sz="2400" b="0" dirty="0"/>
                    </a:p>
                  </a:txBody>
                  <a:tcPr/>
                </a:tc>
              </a:tr>
              <a:tr h="398211"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Nöralji</a:t>
                      </a:r>
                      <a:r>
                        <a:rPr lang="tr-TR" sz="2400" b="0" dirty="0" smtClean="0"/>
                        <a:t> </a:t>
                      </a:r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/>
                        <a:t>%3</a:t>
                      </a:r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/>
                        <a:t>%9</a:t>
                      </a:r>
                      <a:endParaRPr lang="tr-TR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376822" y="6576863"/>
            <a:ext cx="5278209" cy="182563"/>
          </a:xfrm>
        </p:spPr>
        <p:txBody>
          <a:bodyPr/>
          <a:lstStyle/>
          <a:p>
            <a:r>
              <a:rPr lang="tr-TR" sz="1000" dirty="0" err="1" smtClean="0">
                <a:solidFill>
                  <a:schemeClr val="tx1"/>
                </a:solidFill>
              </a:rPr>
              <a:t>Dr</a:t>
            </a:r>
            <a:r>
              <a:rPr lang="tr-TR" sz="1000" dirty="0" smtClean="0">
                <a:solidFill>
                  <a:schemeClr val="tx1"/>
                </a:solidFill>
              </a:rPr>
              <a:t> Ali Zahit Bolaman 41. Ulusal </a:t>
            </a:r>
            <a:r>
              <a:rPr lang="tr-TR" sz="1000" dirty="0" err="1" smtClean="0">
                <a:solidFill>
                  <a:schemeClr val="tx1"/>
                </a:solidFill>
              </a:rPr>
              <a:t>Hematolojl</a:t>
            </a:r>
            <a:r>
              <a:rPr lang="tr-TR" sz="1000" dirty="0" smtClean="0">
                <a:solidFill>
                  <a:schemeClr val="tx1"/>
                </a:solidFill>
              </a:rPr>
              <a:t> Kongresi Antalya Ekim 2015</a:t>
            </a:r>
            <a:endParaRPr lang="tr-T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0299" y="106991"/>
            <a:ext cx="8490857" cy="828925"/>
          </a:xfrm>
          <a:noFill/>
        </p:spPr>
        <p:txBody>
          <a:bodyPr>
            <a:normAutofit/>
          </a:bodyPr>
          <a:lstStyle/>
          <a:p>
            <a:pPr algn="ctr"/>
            <a:r>
              <a:rPr lang="tr-TR" altLang="tr-TR" b="1" dirty="0">
                <a:solidFill>
                  <a:srgbClr val="FFFF00"/>
                </a:solidFill>
              </a:rPr>
              <a:t>Tedavi </a:t>
            </a:r>
            <a:r>
              <a:rPr lang="tr-TR" altLang="tr-TR" b="1" dirty="0" smtClean="0">
                <a:solidFill>
                  <a:srgbClr val="FFFF00"/>
                </a:solidFill>
              </a:rPr>
              <a:t>rejim sayısı ve yanıt süresi </a:t>
            </a:r>
            <a:endParaRPr lang="en-US" altLang="tr-TR" b="1" dirty="0">
              <a:solidFill>
                <a:srgbClr val="FFFF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074730" y="6296949"/>
            <a:ext cx="42001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 dirty="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rPr>
              <a:t>Kumar SK et al. Mayo </a:t>
            </a:r>
            <a:r>
              <a:rPr lang="en-US" altLang="tr-TR" sz="1400" dirty="0" err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rPr>
              <a:t>Clin</a:t>
            </a:r>
            <a:r>
              <a:rPr lang="en-US" altLang="tr-TR" sz="1400" dirty="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rPr>
              <a:t> Proc. </a:t>
            </a:r>
            <a:r>
              <a:rPr lang="en-US" altLang="tr-TR" sz="1400" dirty="0" smtClean="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rPr>
              <a:t>2004;79:867-</a:t>
            </a:r>
            <a:r>
              <a:rPr lang="tr-TR" altLang="tr-TR" sz="1400" dirty="0" smtClean="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rPr>
              <a:t>8</a:t>
            </a:r>
            <a:r>
              <a:rPr lang="en-US" altLang="tr-TR" sz="1400" dirty="0" smtClean="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rPr>
              <a:t>74</a:t>
            </a:r>
            <a:r>
              <a:rPr lang="en-US" alt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Osaka" pitchFamily="1" charset="-128"/>
              </a:rPr>
              <a:t> </a:t>
            </a:r>
            <a:endParaRPr lang="en-US" altLang="tr-TR" sz="1400" dirty="0">
              <a:solidFill>
                <a:schemeClr val="bg1"/>
              </a:solidFill>
              <a:latin typeface="Times New Roman" panose="02020603050405020304" pitchFamily="18" charset="0"/>
              <a:ea typeface="Osaka" pitchFamily="1" charset="-128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058320" y="1658272"/>
            <a:ext cx="7356113" cy="3725593"/>
            <a:chOff x="1177928" y="1663701"/>
            <a:chExt cx="7140572" cy="4017960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1177928" y="1663701"/>
              <a:ext cx="252413" cy="1439863"/>
              <a:chOff x="742" y="1048"/>
              <a:chExt cx="159" cy="907"/>
            </a:xfrm>
          </p:grpSpPr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742" y="1048"/>
                <a:ext cx="159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20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12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799" y="1746"/>
                <a:ext cx="79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tr-TR" sz="2000" dirty="0">
                    <a:solidFill>
                      <a:schemeClr val="bg1"/>
                    </a:solidFill>
                    <a:cs typeface="Arial" pitchFamily="34" charset="0"/>
                  </a:rPr>
                  <a:t>8</a:t>
                </a:r>
                <a:endParaRPr lang="en-GB" sz="2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1882779" y="5413373"/>
              <a:ext cx="6126165" cy="268288"/>
              <a:chOff x="1186" y="3410"/>
              <a:chExt cx="3859" cy="169"/>
            </a:xfrm>
          </p:grpSpPr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1186" y="3410"/>
                <a:ext cx="357" cy="169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tr-TR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Birinci</a:t>
                </a:r>
                <a:endParaRPr lang="en-GB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8" name="Rectangle 12"/>
              <p:cNvSpPr>
                <a:spLocks noChangeArrowheads="1"/>
              </p:cNvSpPr>
              <p:nvPr/>
            </p:nvSpPr>
            <p:spPr bwMode="auto">
              <a:xfrm>
                <a:off x="2552" y="3410"/>
                <a:ext cx="433" cy="16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tr-TR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Üçüncü</a:t>
                </a:r>
                <a:endParaRPr lang="en-GB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4726" y="3410"/>
                <a:ext cx="319" cy="151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tr-TR" sz="1600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Altıncı</a:t>
                </a:r>
                <a:endParaRPr lang="en-GB" sz="1600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" name="Rectangle 12"/>
              <p:cNvSpPr>
                <a:spLocks noChangeArrowheads="1"/>
              </p:cNvSpPr>
              <p:nvPr/>
            </p:nvSpPr>
            <p:spPr bwMode="auto">
              <a:xfrm>
                <a:off x="1921" y="3410"/>
                <a:ext cx="298" cy="16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tr-TR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İkinci</a:t>
                </a:r>
                <a:endParaRPr lang="en-GB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" name="Rectangle 12"/>
              <p:cNvSpPr>
                <a:spLocks noChangeArrowheads="1"/>
              </p:cNvSpPr>
              <p:nvPr/>
            </p:nvSpPr>
            <p:spPr bwMode="auto">
              <a:xfrm>
                <a:off x="3196" y="3410"/>
                <a:ext cx="567" cy="16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tr-TR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Dördüncü</a:t>
                </a:r>
                <a:endParaRPr lang="en-GB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3985" y="3410"/>
                <a:ext cx="401" cy="16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tr-TR" dirty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Beşinci</a:t>
                </a:r>
                <a:endParaRPr lang="en-GB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1882775" y="2362200"/>
              <a:ext cx="6157913" cy="2933700"/>
              <a:chOff x="1186" y="1488"/>
              <a:chExt cx="3879" cy="1848"/>
            </a:xfrm>
          </p:grpSpPr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1186" y="1488"/>
                <a:ext cx="355" cy="1848"/>
              </a:xfrm>
              <a:prstGeom prst="rect">
                <a:avLst/>
              </a:prstGeom>
              <a:solidFill>
                <a:srgbClr val="008E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1890" y="2040"/>
                <a:ext cx="355" cy="129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2595" y="2236"/>
                <a:ext cx="355" cy="1100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3300" y="2415"/>
                <a:ext cx="355" cy="92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005" y="2592"/>
                <a:ext cx="355" cy="7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710" y="2787"/>
                <a:ext cx="355" cy="549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1517650" y="1784350"/>
              <a:ext cx="6800850" cy="3600449"/>
              <a:chOff x="956" y="1124"/>
              <a:chExt cx="4284" cy="2268"/>
            </a:xfrm>
          </p:grpSpPr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956" y="1124"/>
                <a:ext cx="56" cy="2211"/>
                <a:chOff x="956" y="1124"/>
                <a:chExt cx="56" cy="2211"/>
              </a:xfrm>
            </p:grpSpPr>
            <p:sp>
              <p:nvSpPr>
                <p:cNvPr id="24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984" y="1833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8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984" y="2570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83"/>
                <p:cNvSpPr>
                  <a:spLocks/>
                </p:cNvSpPr>
                <p:nvPr/>
              </p:nvSpPr>
              <p:spPr bwMode="auto">
                <a:xfrm rot="5400000" flipH="1">
                  <a:off x="-122" y="2202"/>
                  <a:ext cx="2211" cy="56"/>
                </a:xfrm>
                <a:custGeom>
                  <a:avLst/>
                  <a:gdLst>
                    <a:gd name="T0" fmla="*/ 0 w 2184"/>
                    <a:gd name="T1" fmla="*/ 3 h 66"/>
                    <a:gd name="T2" fmla="*/ 0 w 2184"/>
                    <a:gd name="T3" fmla="*/ 0 h 66"/>
                    <a:gd name="T4" fmla="*/ 2094 w 2184"/>
                    <a:gd name="T5" fmla="*/ 0 h 66"/>
                    <a:gd name="T6" fmla="*/ 2094 w 2184"/>
                    <a:gd name="T7" fmla="*/ 3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84"/>
                    <a:gd name="T13" fmla="*/ 0 h 66"/>
                    <a:gd name="T14" fmla="*/ 2184 w 2184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84" h="66">
                      <a:moveTo>
                        <a:pt x="0" y="66"/>
                      </a:moveTo>
                      <a:lnTo>
                        <a:pt x="0" y="0"/>
                      </a:lnTo>
                      <a:lnTo>
                        <a:pt x="2184" y="0"/>
                      </a:lnTo>
                      <a:lnTo>
                        <a:pt x="2184" y="66"/>
                      </a:lnTo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8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984" y="2938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984" y="2202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984" y="1097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984" y="1465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>
                <a:off x="1012" y="3336"/>
                <a:ext cx="4228" cy="56"/>
                <a:chOff x="1012" y="3336"/>
                <a:chExt cx="4228" cy="56"/>
              </a:xfrm>
            </p:grpSpPr>
            <p:sp>
              <p:nvSpPr>
                <p:cNvPr id="16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421" y="3336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3830" y="3336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83"/>
                <p:cNvSpPr>
                  <a:spLocks/>
                </p:cNvSpPr>
                <p:nvPr/>
              </p:nvSpPr>
              <p:spPr bwMode="auto">
                <a:xfrm flipH="1">
                  <a:off x="1012" y="3336"/>
                  <a:ext cx="4228" cy="56"/>
                </a:xfrm>
                <a:custGeom>
                  <a:avLst/>
                  <a:gdLst>
                    <a:gd name="T0" fmla="*/ 0 w 2184"/>
                    <a:gd name="T1" fmla="*/ 3 h 66"/>
                    <a:gd name="T2" fmla="*/ 0 w 2184"/>
                    <a:gd name="T3" fmla="*/ 0 h 66"/>
                    <a:gd name="T4" fmla="*/ 18276141 w 2184"/>
                    <a:gd name="T5" fmla="*/ 0 h 66"/>
                    <a:gd name="T6" fmla="*/ 18276141 w 2184"/>
                    <a:gd name="T7" fmla="*/ 3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84"/>
                    <a:gd name="T13" fmla="*/ 0 h 66"/>
                    <a:gd name="T14" fmla="*/ 2184 w 2184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84" h="66">
                      <a:moveTo>
                        <a:pt x="0" y="66"/>
                      </a:moveTo>
                      <a:lnTo>
                        <a:pt x="0" y="0"/>
                      </a:lnTo>
                      <a:lnTo>
                        <a:pt x="2184" y="0"/>
                      </a:lnTo>
                      <a:lnTo>
                        <a:pt x="2184" y="66"/>
                      </a:lnTo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716" y="3336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3126" y="3336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5240" y="3336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012" y="3336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535" y="3336"/>
                  <a:ext cx="0" cy="5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Metin kutusu 50"/>
          <p:cNvSpPr txBox="1"/>
          <p:nvPr/>
        </p:nvSpPr>
        <p:spPr>
          <a:xfrm rot="16200000">
            <a:off x="635662" y="2915811"/>
            <a:ext cx="41991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Ortanca Tedavi Süresi   ay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3008537" y="2140844"/>
            <a:ext cx="25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GB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  <a:r>
              <a:rPr lang="tr-T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0</a:t>
            </a:r>
            <a:endParaRPr lang="en-GB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3165155" y="3285178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199134" y="3812570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3180061" y="4340228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GB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</a:t>
            </a:r>
            <a:endParaRPr lang="en-GB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3196890" y="4867620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tr-TR" sz="2000" dirty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572824" y="5595055"/>
            <a:ext cx="2101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Tedavi </a:t>
            </a:r>
            <a:r>
              <a:rPr lang="tr-TR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basamağı</a:t>
            </a:r>
            <a:endParaRPr lang="en-GB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453271" y="6554056"/>
            <a:ext cx="5355353" cy="365125"/>
          </a:xfrm>
        </p:spPr>
        <p:txBody>
          <a:bodyPr/>
          <a:lstStyle/>
          <a:p>
            <a:r>
              <a:rPr lang="tr-TR" dirty="0" err="1" smtClean="0"/>
              <a:t>Dr</a:t>
            </a:r>
            <a:r>
              <a:rPr lang="tr-TR" dirty="0" smtClean="0"/>
              <a:t> Ali Zahit Bolaman 41. Ulusal </a:t>
            </a:r>
            <a:r>
              <a:rPr lang="tr-TR" dirty="0" err="1" smtClean="0"/>
              <a:t>Hematolojl</a:t>
            </a:r>
            <a:r>
              <a:rPr lang="tr-TR" dirty="0" smtClean="0"/>
              <a:t> Kongresi Antalya Ekim 2015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5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219" y="5198164"/>
            <a:ext cx="6221685" cy="114299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4" y="2290139"/>
            <a:ext cx="5897825" cy="41576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219" y="2290139"/>
            <a:ext cx="6131499" cy="290802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545" y="936997"/>
            <a:ext cx="6873715" cy="1246529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1520687" y="-70417"/>
            <a:ext cx="896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BORTEZOMİB YAN ETKİ İZLEME FORMU  TOKSİSİTE FORMU </a:t>
            </a:r>
          </a:p>
          <a:p>
            <a:pPr algn="ctr"/>
            <a:r>
              <a:rPr lang="tr-TR" sz="2800" b="1" dirty="0" smtClean="0"/>
              <a:t>İNGİLİZ KILAVUZ</a:t>
            </a:r>
            <a:endParaRPr lang="tr-TR" sz="2800" b="1" dirty="0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347" y="-24207"/>
            <a:ext cx="12191999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</a:rPr>
              <a:t>TRANSPLANTASYONA UYGUN OLMAYAN MYELOM HASTALARININ TEDAVİSİNDE MRD’NİN  ÖNEMİ  </a:t>
            </a:r>
            <a:endParaRPr lang="tr-TR" sz="2200" b="1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679286" y="452391"/>
            <a:ext cx="743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C000"/>
                </a:solidFill>
              </a:rPr>
              <a:t>Hastalarda MRD ile ilişkili çalışmalar kısıtlıdır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093304" y="1300441"/>
            <a:ext cx="32534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MPT </a:t>
            </a:r>
            <a:r>
              <a:rPr lang="tr-TR" b="1" dirty="0" err="1">
                <a:solidFill>
                  <a:srgbClr val="FFFF00"/>
                </a:solidFill>
              </a:rPr>
              <a:t>vs</a:t>
            </a:r>
            <a:r>
              <a:rPr lang="tr-TR" b="1" dirty="0">
                <a:solidFill>
                  <a:srgbClr val="FFFF00"/>
                </a:solidFill>
              </a:rPr>
              <a:t> MP </a:t>
            </a:r>
            <a:r>
              <a:rPr lang="tr-TR" b="1" dirty="0" smtClean="0">
                <a:solidFill>
                  <a:srgbClr val="FFFF00"/>
                </a:solidFill>
              </a:rPr>
              <a:t>çalışmaları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Palumbo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Lancet</a:t>
            </a:r>
            <a:r>
              <a:rPr lang="tr-TR" dirty="0">
                <a:solidFill>
                  <a:schemeClr val="bg1"/>
                </a:solidFill>
              </a:rPr>
              <a:t> 2006</a:t>
            </a:r>
          </a:p>
          <a:p>
            <a:r>
              <a:rPr lang="tr-TR" dirty="0" err="1">
                <a:solidFill>
                  <a:schemeClr val="bg1"/>
                </a:solidFill>
              </a:rPr>
              <a:t>Facon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Lancet</a:t>
            </a:r>
            <a:r>
              <a:rPr lang="tr-TR" dirty="0">
                <a:solidFill>
                  <a:schemeClr val="bg1"/>
                </a:solidFill>
              </a:rPr>
              <a:t> 2007</a:t>
            </a:r>
          </a:p>
          <a:p>
            <a:r>
              <a:rPr lang="tr-TR" dirty="0" err="1">
                <a:solidFill>
                  <a:schemeClr val="bg1"/>
                </a:solidFill>
              </a:rPr>
              <a:t>Hulin</a:t>
            </a:r>
            <a:r>
              <a:rPr lang="tr-TR" dirty="0">
                <a:solidFill>
                  <a:schemeClr val="bg1"/>
                </a:solidFill>
              </a:rPr>
              <a:t>, J </a:t>
            </a:r>
            <a:r>
              <a:rPr lang="tr-TR" dirty="0" err="1">
                <a:solidFill>
                  <a:schemeClr val="bg1"/>
                </a:solidFill>
              </a:rPr>
              <a:t>Clin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Oncol</a:t>
            </a:r>
            <a:r>
              <a:rPr lang="tr-TR" dirty="0">
                <a:solidFill>
                  <a:schemeClr val="bg1"/>
                </a:solidFill>
              </a:rPr>
              <a:t> 2009</a:t>
            </a:r>
          </a:p>
          <a:p>
            <a:r>
              <a:rPr lang="tr-TR" dirty="0" err="1">
                <a:solidFill>
                  <a:schemeClr val="bg1"/>
                </a:solidFill>
              </a:rPr>
              <a:t>Wijermans</a:t>
            </a:r>
            <a:r>
              <a:rPr lang="tr-TR" dirty="0">
                <a:solidFill>
                  <a:schemeClr val="bg1"/>
                </a:solidFill>
              </a:rPr>
              <a:t>, J </a:t>
            </a:r>
            <a:r>
              <a:rPr lang="tr-TR" dirty="0" err="1">
                <a:solidFill>
                  <a:schemeClr val="bg1"/>
                </a:solidFill>
              </a:rPr>
              <a:t>Clin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Oncol</a:t>
            </a:r>
            <a:r>
              <a:rPr lang="tr-TR" dirty="0">
                <a:solidFill>
                  <a:schemeClr val="bg1"/>
                </a:solidFill>
              </a:rPr>
              <a:t> 2010</a:t>
            </a:r>
          </a:p>
          <a:p>
            <a:pPr>
              <a:defRPr/>
            </a:pPr>
            <a:r>
              <a:rPr lang="tr-TR" dirty="0" err="1">
                <a:solidFill>
                  <a:schemeClr val="bg1"/>
                </a:solidFill>
              </a:rPr>
              <a:t>Waage</a:t>
            </a:r>
            <a:r>
              <a:rPr lang="tr-TR" dirty="0">
                <a:solidFill>
                  <a:schemeClr val="bg1"/>
                </a:solidFill>
              </a:rPr>
              <a:t>, Blood 2101</a:t>
            </a:r>
          </a:p>
          <a:p>
            <a:r>
              <a:rPr lang="tr-TR" dirty="0" err="1">
                <a:solidFill>
                  <a:schemeClr val="bg1"/>
                </a:solidFill>
              </a:rPr>
              <a:t>Beksaç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Eur</a:t>
            </a:r>
            <a:r>
              <a:rPr lang="tr-TR" dirty="0">
                <a:solidFill>
                  <a:schemeClr val="bg1"/>
                </a:solidFill>
              </a:rPr>
              <a:t> J </a:t>
            </a:r>
            <a:r>
              <a:rPr lang="tr-TR" dirty="0" err="1">
                <a:solidFill>
                  <a:schemeClr val="bg1"/>
                </a:solidFill>
              </a:rPr>
              <a:t>Hemat</a:t>
            </a:r>
            <a:r>
              <a:rPr lang="tr-TR" dirty="0">
                <a:solidFill>
                  <a:schemeClr val="bg1"/>
                </a:solidFill>
              </a:rPr>
              <a:t> 2011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405469" y="3627822"/>
            <a:ext cx="5277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MRD  rapor edilmemiştir 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438602" y="1349128"/>
            <a:ext cx="334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MPR-R çalışmaları 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Palumbo</a:t>
            </a:r>
            <a:r>
              <a:rPr lang="tr-TR" dirty="0">
                <a:solidFill>
                  <a:schemeClr val="bg1"/>
                </a:solidFill>
              </a:rPr>
              <a:t>, NEJM 2012 </a:t>
            </a:r>
            <a:r>
              <a:rPr lang="tr-TR" dirty="0" smtClean="0">
                <a:solidFill>
                  <a:schemeClr val="bg1"/>
                </a:solidFill>
              </a:rPr>
              <a:t>(</a:t>
            </a:r>
            <a:r>
              <a:rPr lang="tr-TR" dirty="0">
                <a:solidFill>
                  <a:schemeClr val="bg1"/>
                </a:solidFill>
              </a:rPr>
              <a:t>MM-015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Benboubker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, NEJM 2014 (FIRST) 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8135958" y="1213583"/>
            <a:ext cx="3401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FFFF00"/>
                </a:solidFill>
              </a:rPr>
              <a:t>VMP çalışmaları</a:t>
            </a:r>
          </a:p>
          <a:p>
            <a:pPr>
              <a:defRPr/>
            </a:pPr>
            <a:r>
              <a:rPr lang="tr-TR" dirty="0" err="1" smtClean="0">
                <a:solidFill>
                  <a:schemeClr val="bg1"/>
                </a:solidFill>
              </a:rPr>
              <a:t>Miguel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NEJM 2008, JCO 2013</a:t>
            </a:r>
          </a:p>
          <a:p>
            <a:pPr>
              <a:defRPr/>
            </a:pPr>
            <a:r>
              <a:rPr lang="tr-TR" dirty="0" err="1" smtClean="0">
                <a:solidFill>
                  <a:schemeClr val="bg1"/>
                </a:solidFill>
              </a:rPr>
              <a:t>Palumbo</a:t>
            </a:r>
            <a:r>
              <a:rPr lang="tr-TR" dirty="0">
                <a:solidFill>
                  <a:schemeClr val="bg1"/>
                </a:solidFill>
              </a:rPr>
              <a:t>, J </a:t>
            </a:r>
            <a:r>
              <a:rPr lang="tr-TR" dirty="0" err="1">
                <a:solidFill>
                  <a:schemeClr val="bg1"/>
                </a:solidFill>
              </a:rPr>
              <a:t>Clin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Oncol</a:t>
            </a:r>
            <a:r>
              <a:rPr lang="tr-TR" dirty="0">
                <a:solidFill>
                  <a:schemeClr val="bg1"/>
                </a:solidFill>
              </a:rPr>
              <a:t> 2013</a:t>
            </a:r>
          </a:p>
          <a:p>
            <a:pPr>
              <a:defRPr/>
            </a:pPr>
            <a:r>
              <a:rPr lang="tr-TR" dirty="0" err="1" smtClean="0">
                <a:solidFill>
                  <a:schemeClr val="bg1"/>
                </a:solidFill>
              </a:rPr>
              <a:t>Mateos</a:t>
            </a:r>
            <a:r>
              <a:rPr lang="tr-TR" dirty="0">
                <a:solidFill>
                  <a:schemeClr val="bg1"/>
                </a:solidFill>
              </a:rPr>
              <a:t>, Blood 2012</a:t>
            </a:r>
          </a:p>
          <a:p>
            <a:pPr>
              <a:defRPr/>
            </a:pPr>
            <a:r>
              <a:rPr lang="tr-TR" dirty="0" err="1">
                <a:solidFill>
                  <a:schemeClr val="bg1"/>
                </a:solidFill>
              </a:rPr>
              <a:t>Herbaux</a:t>
            </a:r>
            <a:r>
              <a:rPr lang="tr-TR" dirty="0">
                <a:solidFill>
                  <a:schemeClr val="bg1"/>
                </a:solidFill>
              </a:rPr>
              <a:t>, ASH 2014 P:3481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759553" y="4853569"/>
            <a:ext cx="5565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</a:rPr>
              <a:t>VMP    </a:t>
            </a:r>
            <a:r>
              <a:rPr lang="tr-TR" sz="2200" dirty="0" err="1" smtClean="0">
                <a:solidFill>
                  <a:schemeClr val="bg1"/>
                </a:solidFill>
              </a:rPr>
              <a:t>vs</a:t>
            </a:r>
            <a:r>
              <a:rPr lang="tr-TR" sz="2200" dirty="0" smtClean="0">
                <a:solidFill>
                  <a:schemeClr val="bg1"/>
                </a:solidFill>
              </a:rPr>
              <a:t>   VTP           MRD – PFS     MRD + PFS</a:t>
            </a:r>
            <a:endParaRPr lang="tr-TR" sz="2200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842554" y="5343297"/>
            <a:ext cx="1182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</a:rPr>
              <a:t>15/74</a:t>
            </a:r>
            <a:endParaRPr lang="tr-TR" sz="2200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670101" y="5343298"/>
            <a:ext cx="864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dirty="0">
                <a:solidFill>
                  <a:schemeClr val="bg1"/>
                </a:solidFill>
              </a:rPr>
              <a:t>19/79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1253670" y="4440585"/>
            <a:ext cx="177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MRD </a:t>
            </a:r>
            <a:r>
              <a:rPr lang="tr-TR" sz="2400" dirty="0" smtClean="0">
                <a:solidFill>
                  <a:schemeClr val="bg1"/>
                </a:solidFill>
              </a:rPr>
              <a:t>bakılan</a:t>
            </a:r>
            <a:endParaRPr lang="tr-TR" sz="24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3025309" y="5363970"/>
            <a:ext cx="3965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</a:rPr>
              <a:t>31 ay               Ulaşılamadı</a:t>
            </a:r>
            <a:endParaRPr lang="tr-TR" sz="2200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911413" y="4484237"/>
            <a:ext cx="2823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(</a:t>
            </a:r>
            <a:r>
              <a:rPr lang="tr-TR" dirty="0" err="1">
                <a:solidFill>
                  <a:schemeClr val="bg1"/>
                </a:solidFill>
              </a:rPr>
              <a:t>Mateos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Lancet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Oncol</a:t>
            </a:r>
            <a:r>
              <a:rPr lang="tr-TR" dirty="0">
                <a:solidFill>
                  <a:schemeClr val="bg1"/>
                </a:solidFill>
              </a:rPr>
              <a:t> 2010)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325638" y="5030878"/>
            <a:ext cx="384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Tahmini 3 yıllık PFS %=90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28" name="Düz Bağlayıcı 27"/>
          <p:cNvCxnSpPr/>
          <p:nvPr/>
        </p:nvCxnSpPr>
        <p:spPr>
          <a:xfrm>
            <a:off x="838701" y="4853569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ağ Ayraç 28"/>
          <p:cNvSpPr/>
          <p:nvPr/>
        </p:nvSpPr>
        <p:spPr>
          <a:xfrm rot="5400000">
            <a:off x="5791142" y="-1796825"/>
            <a:ext cx="662727" cy="10336696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838701" y="6230241"/>
            <a:ext cx="10866931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Transplantasyona uygun olmayan hastalarda </a:t>
            </a:r>
            <a:r>
              <a:rPr lang="tr-TR" sz="2000" dirty="0" err="1" smtClean="0">
                <a:solidFill>
                  <a:schemeClr val="bg1"/>
                </a:solidFill>
              </a:rPr>
              <a:t>MRD’nin</a:t>
            </a:r>
            <a:r>
              <a:rPr lang="tr-TR" sz="2000" dirty="0" smtClean="0">
                <a:solidFill>
                  <a:schemeClr val="bg1"/>
                </a:solidFill>
              </a:rPr>
              <a:t> etkisi ile ilişkili karar için çalışmalara ihtiyaç var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31" name="Altbilgi Yer Tutucusu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7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www.geziwow.com/wp-content/uploads/2015/01/10342-karakutuklu-efeler-diyari-ege-929-950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8" y="2816772"/>
            <a:ext cx="6893065" cy="40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8" y="2816772"/>
            <a:ext cx="4772963" cy="40305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21377" r="2063" b="28405"/>
          <a:stretch/>
        </p:blipFill>
        <p:spPr>
          <a:xfrm>
            <a:off x="218131" y="95153"/>
            <a:ext cx="6893103" cy="25145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96" y="95153"/>
            <a:ext cx="4546710" cy="25867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9" y="1993021"/>
            <a:ext cx="2077969" cy="1377784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9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6634"/>
            <a:ext cx="10515600" cy="71642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Konu  Başlıkları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1099" y="2403120"/>
            <a:ext cx="8434848" cy="2795536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T</a:t>
            </a:r>
            <a:r>
              <a:rPr lang="tr-TR" sz="3200" dirty="0" smtClean="0">
                <a:solidFill>
                  <a:schemeClr val="bg1"/>
                </a:solidFill>
              </a:rPr>
              <a:t>edavi seçenekleri nelerdir ?</a:t>
            </a:r>
          </a:p>
          <a:p>
            <a:pPr lvl="2"/>
            <a:r>
              <a:rPr lang="tr-TR" sz="2800" dirty="0" smtClean="0">
                <a:solidFill>
                  <a:schemeClr val="bg1"/>
                </a:solidFill>
              </a:rPr>
              <a:t>Kılavuzlar ne öneriyor</a:t>
            </a:r>
          </a:p>
          <a:p>
            <a:pPr lvl="2"/>
            <a:r>
              <a:rPr lang="tr-TR" sz="2800" dirty="0" smtClean="0">
                <a:solidFill>
                  <a:schemeClr val="bg1"/>
                </a:solidFill>
              </a:rPr>
              <a:t>Standart yaklaşım nedir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Tedavide daha başarılı nasıl olunabilir ?</a:t>
            </a:r>
          </a:p>
          <a:p>
            <a:pPr lvl="2"/>
            <a:r>
              <a:rPr lang="tr-TR" sz="2800" dirty="0" err="1">
                <a:solidFill>
                  <a:schemeClr val="bg1"/>
                </a:solidFill>
              </a:rPr>
              <a:t>CR’ın</a:t>
            </a:r>
            <a:r>
              <a:rPr lang="tr-TR" sz="2800" dirty="0">
                <a:solidFill>
                  <a:schemeClr val="bg1"/>
                </a:solidFill>
              </a:rPr>
              <a:t> önemi</a:t>
            </a:r>
          </a:p>
          <a:p>
            <a:pPr lvl="2"/>
            <a:r>
              <a:rPr lang="tr-TR" sz="2800" dirty="0">
                <a:solidFill>
                  <a:schemeClr val="bg1"/>
                </a:solidFill>
              </a:rPr>
              <a:t>İlacın kullanım süresi </a:t>
            </a:r>
          </a:p>
          <a:p>
            <a:pPr lvl="2"/>
            <a:r>
              <a:rPr lang="tr-TR" sz="2800" dirty="0">
                <a:solidFill>
                  <a:schemeClr val="bg1"/>
                </a:solidFill>
              </a:rPr>
              <a:t>MRD</a:t>
            </a:r>
          </a:p>
          <a:p>
            <a:pPr lvl="2"/>
            <a:r>
              <a:rPr lang="tr-TR" sz="2800" dirty="0">
                <a:solidFill>
                  <a:schemeClr val="bg1"/>
                </a:solidFill>
              </a:rPr>
              <a:t>Yan etki yönetimi</a:t>
            </a:r>
          </a:p>
          <a:p>
            <a:pPr lvl="1"/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87432" y="1405701"/>
            <a:ext cx="782137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Yeni tanı </a:t>
            </a:r>
            <a:r>
              <a:rPr lang="tr-TR" sz="3200" dirty="0" err="1" smtClean="0">
                <a:solidFill>
                  <a:schemeClr val="bg1"/>
                </a:solidFill>
              </a:rPr>
              <a:t>transplant</a:t>
            </a:r>
            <a:r>
              <a:rPr lang="tr-TR" sz="3200" dirty="0" smtClean="0">
                <a:solidFill>
                  <a:schemeClr val="bg1"/>
                </a:solidFill>
              </a:rPr>
              <a:t> adayı olmayan hastalarda </a:t>
            </a:r>
            <a:endParaRPr lang="tr-TR" sz="32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870204" cy="365125"/>
          </a:xfrm>
        </p:spPr>
        <p:txBody>
          <a:bodyPr/>
          <a:lstStyle/>
          <a:p>
            <a:r>
              <a:rPr lang="tr-TR" dirty="0" err="1" smtClean="0"/>
              <a:t>Dr</a:t>
            </a:r>
            <a:r>
              <a:rPr lang="tr-TR" dirty="0" smtClean="0"/>
              <a:t> Ali Zahit Bolaman 41. Ulusal </a:t>
            </a:r>
            <a:r>
              <a:rPr lang="tr-TR" dirty="0" err="1" smtClean="0"/>
              <a:t>Hematolojl</a:t>
            </a:r>
            <a:r>
              <a:rPr lang="tr-TR" dirty="0" smtClean="0"/>
              <a:t> Kongresi Antalya Ekim 2015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1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58994" y="1"/>
            <a:ext cx="12309987" cy="813916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Transplant adayı olmayan </a:t>
            </a:r>
            <a:r>
              <a:rPr lang="tr-TR" sz="3600" dirty="0" err="1" smtClean="0">
                <a:solidFill>
                  <a:srgbClr val="FFFF00"/>
                </a:solidFill>
              </a:rPr>
              <a:t>myelom</a:t>
            </a:r>
            <a:r>
              <a:rPr lang="tr-TR" sz="3600" dirty="0" smtClean="0">
                <a:solidFill>
                  <a:srgbClr val="FFFF00"/>
                </a:solidFill>
              </a:rPr>
              <a:t>  hastalarında tedavi seçenekleri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996" y="2240783"/>
            <a:ext cx="5854003" cy="4009293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Melfalan</a:t>
            </a:r>
            <a:r>
              <a:rPr lang="tr-TR" dirty="0" smtClean="0">
                <a:solidFill>
                  <a:schemeClr val="bg1"/>
                </a:solidFill>
              </a:rPr>
              <a:t> + </a:t>
            </a:r>
            <a:r>
              <a:rPr lang="tr-TR" dirty="0" err="1" smtClean="0">
                <a:solidFill>
                  <a:schemeClr val="bg1"/>
                </a:solidFill>
              </a:rPr>
              <a:t>Prednizolon</a:t>
            </a:r>
            <a:r>
              <a:rPr lang="tr-TR" dirty="0" smtClean="0">
                <a:solidFill>
                  <a:schemeClr val="bg1"/>
                </a:solidFill>
              </a:rPr>
              <a:t> bazlı rejimler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Talidomid</a:t>
            </a:r>
            <a:r>
              <a:rPr lang="tr-TR" dirty="0" smtClean="0">
                <a:solidFill>
                  <a:schemeClr val="bg1"/>
                </a:solidFill>
              </a:rPr>
              <a:t>  (MPT)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Bortezomib</a:t>
            </a:r>
            <a:r>
              <a:rPr lang="tr-TR" dirty="0" smtClean="0">
                <a:solidFill>
                  <a:schemeClr val="bg1"/>
                </a:solidFill>
              </a:rPr>
              <a:t>  (VMP)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Lenalidomid</a:t>
            </a:r>
            <a:r>
              <a:rPr lang="tr-TR" dirty="0" smtClean="0">
                <a:solidFill>
                  <a:schemeClr val="bg1"/>
                </a:solidFill>
              </a:rPr>
              <a:t>  (MPR)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Siklofosfamid</a:t>
            </a:r>
            <a:r>
              <a:rPr lang="tr-TR" dirty="0" smtClean="0">
                <a:solidFill>
                  <a:schemeClr val="bg1"/>
                </a:solidFill>
              </a:rPr>
              <a:t> bazlı tedaviler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Bortezomib</a:t>
            </a:r>
            <a:r>
              <a:rPr lang="tr-TR" dirty="0" smtClean="0">
                <a:solidFill>
                  <a:schemeClr val="bg1"/>
                </a:solidFill>
              </a:rPr>
              <a:t> (VCD)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Talidomid</a:t>
            </a:r>
            <a:r>
              <a:rPr lang="tr-TR" dirty="0" smtClean="0">
                <a:solidFill>
                  <a:schemeClr val="bg1"/>
                </a:solidFill>
              </a:rPr>
              <a:t> (CTD)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Bendamustin</a:t>
            </a:r>
            <a:r>
              <a:rPr lang="tr-TR" dirty="0" smtClean="0">
                <a:solidFill>
                  <a:schemeClr val="bg1"/>
                </a:solidFill>
              </a:rPr>
              <a:t> bazlı tedaviler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549012" y="2240783"/>
            <a:ext cx="5854003" cy="400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>
                <a:solidFill>
                  <a:schemeClr val="bg1"/>
                </a:solidFill>
              </a:rPr>
              <a:t>Bortezomib</a:t>
            </a:r>
            <a:r>
              <a:rPr lang="tr-TR" dirty="0" smtClean="0">
                <a:solidFill>
                  <a:schemeClr val="bg1"/>
                </a:solidFill>
              </a:rPr>
              <a:t> bazlı (VD)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Talidomid</a:t>
            </a:r>
            <a:r>
              <a:rPr lang="tr-TR" dirty="0" smtClean="0">
                <a:solidFill>
                  <a:schemeClr val="bg1"/>
                </a:solidFill>
              </a:rPr>
              <a:t>  bazlı (TD)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Bortezomib</a:t>
            </a:r>
            <a:r>
              <a:rPr lang="tr-TR" dirty="0" smtClean="0">
                <a:solidFill>
                  <a:schemeClr val="bg1"/>
                </a:solidFill>
              </a:rPr>
              <a:t> ve </a:t>
            </a:r>
            <a:r>
              <a:rPr lang="tr-TR" dirty="0" err="1" smtClean="0">
                <a:solidFill>
                  <a:schemeClr val="bg1"/>
                </a:solidFill>
              </a:rPr>
              <a:t>Talidomid</a:t>
            </a:r>
            <a:r>
              <a:rPr lang="tr-TR" dirty="0" smtClean="0">
                <a:solidFill>
                  <a:schemeClr val="bg1"/>
                </a:solidFill>
              </a:rPr>
              <a:t> bazlı (VTD)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Lenalidomid</a:t>
            </a:r>
            <a:r>
              <a:rPr lang="tr-TR" dirty="0" smtClean="0">
                <a:solidFill>
                  <a:schemeClr val="bg1"/>
                </a:solidFill>
              </a:rPr>
              <a:t> (RD/d)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Bortezomib</a:t>
            </a:r>
            <a:r>
              <a:rPr lang="tr-TR" dirty="0" smtClean="0">
                <a:solidFill>
                  <a:schemeClr val="bg1"/>
                </a:solidFill>
              </a:rPr>
              <a:t> ve </a:t>
            </a:r>
            <a:r>
              <a:rPr lang="tr-TR" dirty="0" err="1" smtClean="0">
                <a:solidFill>
                  <a:schemeClr val="bg1"/>
                </a:solidFill>
              </a:rPr>
              <a:t>lenalidomid</a:t>
            </a:r>
            <a:r>
              <a:rPr lang="tr-TR" dirty="0" smtClean="0">
                <a:solidFill>
                  <a:schemeClr val="bg1"/>
                </a:solidFill>
              </a:rPr>
              <a:t> bazlı (VRD)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33047" y="1587639"/>
            <a:ext cx="475287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</a:rPr>
              <a:t>Alkilleyici</a:t>
            </a:r>
            <a:r>
              <a:rPr lang="tr-TR" sz="2800" dirty="0" smtClean="0">
                <a:solidFill>
                  <a:schemeClr val="bg1"/>
                </a:solidFill>
              </a:rPr>
              <a:t> ajan içeren tedaviler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649496" y="1587639"/>
            <a:ext cx="5348236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</a:rPr>
              <a:t>Alkilleyici</a:t>
            </a:r>
            <a:r>
              <a:rPr lang="tr-TR" sz="2800" dirty="0" smtClean="0">
                <a:solidFill>
                  <a:schemeClr val="bg1"/>
                </a:solidFill>
              </a:rPr>
              <a:t> ajan içermeyen tedaviler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2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9013956" y="4134560"/>
            <a:ext cx="246924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V</a:t>
            </a:r>
            <a:r>
              <a:rPr lang="tr-TR" sz="2400" b="1" dirty="0" smtClean="0">
                <a:solidFill>
                  <a:srgbClr val="140C76"/>
                </a:solidFill>
              </a:rPr>
              <a:t>RD X1 yıl</a:t>
            </a:r>
            <a:endParaRPr lang="tr-TR" sz="2400" b="1" dirty="0">
              <a:solidFill>
                <a:srgbClr val="140C76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16090" y="4193868"/>
            <a:ext cx="263534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V</a:t>
            </a:r>
            <a:r>
              <a:rPr lang="tr-TR" sz="2400" b="1" dirty="0" smtClean="0">
                <a:solidFill>
                  <a:srgbClr val="140C76"/>
                </a:solidFill>
              </a:rPr>
              <a:t>CD X1 yıl</a:t>
            </a:r>
            <a:endParaRPr lang="tr-TR" sz="2400" b="1" dirty="0">
              <a:solidFill>
                <a:srgbClr val="140C76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64640" y="4111316"/>
            <a:ext cx="3049895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V</a:t>
            </a:r>
            <a:r>
              <a:rPr lang="tr-TR" sz="2400" b="1" dirty="0" smtClean="0">
                <a:solidFill>
                  <a:srgbClr val="000066"/>
                </a:solidFill>
              </a:rPr>
              <a:t>CDX1 </a:t>
            </a:r>
            <a:r>
              <a:rPr lang="tr-TR" sz="2400" b="1" dirty="0">
                <a:solidFill>
                  <a:srgbClr val="000066"/>
                </a:solidFill>
              </a:rPr>
              <a:t>yıl</a:t>
            </a:r>
          </a:p>
          <a:p>
            <a:pPr algn="ctr"/>
            <a:r>
              <a:rPr lang="tr-TR" sz="2400" b="1" dirty="0" smtClean="0">
                <a:solidFill>
                  <a:srgbClr val="140C76"/>
                </a:solidFill>
              </a:rPr>
              <a:t>Veya </a:t>
            </a:r>
          </a:p>
          <a:p>
            <a:pPr algn="ctr"/>
            <a:r>
              <a:rPr lang="tr-TR" sz="2400" b="1" dirty="0" err="1" smtClean="0">
                <a:solidFill>
                  <a:srgbClr val="140C76"/>
                </a:solidFill>
              </a:rPr>
              <a:t>Rd</a:t>
            </a:r>
            <a:r>
              <a:rPr lang="tr-TR" sz="2400" b="1" dirty="0" smtClean="0">
                <a:solidFill>
                  <a:srgbClr val="140C76"/>
                </a:solidFill>
              </a:rPr>
              <a:t> </a:t>
            </a:r>
            <a:r>
              <a:rPr lang="tr-TR" sz="2400" b="1" dirty="0" err="1" smtClean="0">
                <a:solidFill>
                  <a:srgbClr val="140C76"/>
                </a:solidFill>
              </a:rPr>
              <a:t>progresyona</a:t>
            </a:r>
            <a:r>
              <a:rPr lang="tr-TR" sz="2400" b="1" dirty="0" smtClean="0">
                <a:solidFill>
                  <a:srgbClr val="140C76"/>
                </a:solidFill>
              </a:rPr>
              <a:t> dek</a:t>
            </a:r>
            <a:endParaRPr lang="tr-TR" sz="2400" b="1" dirty="0" smtClean="0">
              <a:solidFill>
                <a:srgbClr val="000066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10084768" y="3283506"/>
            <a:ext cx="315276" cy="658150"/>
          </a:xfrm>
          <a:prstGeom prst="downArrow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66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2015166" y="3336123"/>
            <a:ext cx="382277" cy="675397"/>
          </a:xfrm>
          <a:prstGeom prst="downArrow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66"/>
              </a:solidFill>
            </a:endParaRPr>
          </a:p>
        </p:txBody>
      </p:sp>
      <p:sp>
        <p:nvSpPr>
          <p:cNvPr id="11" name="Aşağı Ok 10"/>
          <p:cNvSpPr/>
          <p:nvPr/>
        </p:nvSpPr>
        <p:spPr>
          <a:xfrm>
            <a:off x="6039927" y="3312151"/>
            <a:ext cx="309147" cy="629504"/>
          </a:xfrm>
          <a:prstGeom prst="downArrow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66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84535" y="153007"/>
            <a:ext cx="11536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FFF00"/>
                </a:solidFill>
              </a:rPr>
              <a:t> </a:t>
            </a:r>
            <a:r>
              <a:rPr lang="tr-TR" sz="4800" b="1" dirty="0" err="1" smtClean="0">
                <a:solidFill>
                  <a:srgbClr val="FFFF00"/>
                </a:solidFill>
              </a:rPr>
              <a:t>Transplant</a:t>
            </a:r>
            <a:r>
              <a:rPr lang="tr-TR" sz="4800" b="1" dirty="0" smtClean="0">
                <a:solidFill>
                  <a:srgbClr val="FFFF00"/>
                </a:solidFill>
              </a:rPr>
              <a:t> adayı </a:t>
            </a:r>
            <a:r>
              <a:rPr lang="tr-TR" sz="4800" b="1" dirty="0">
                <a:solidFill>
                  <a:srgbClr val="FFFF00"/>
                </a:solidFill>
              </a:rPr>
              <a:t>olmayan </a:t>
            </a:r>
            <a:r>
              <a:rPr lang="tr-TR" sz="4800" b="1" dirty="0" smtClean="0">
                <a:solidFill>
                  <a:srgbClr val="FFFF00"/>
                </a:solidFill>
              </a:rPr>
              <a:t>hastalarda tedavi </a:t>
            </a:r>
            <a:endParaRPr lang="tr-TR" sz="4800" dirty="0">
              <a:solidFill>
                <a:srgbClr val="FFFF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798959" y="1826814"/>
            <a:ext cx="2757939" cy="126188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Yüksek risk</a:t>
            </a:r>
          </a:p>
          <a:p>
            <a:pPr algn="ctr"/>
            <a:r>
              <a:rPr lang="tr-TR" sz="2200" b="1" dirty="0" smtClean="0">
                <a:solidFill>
                  <a:srgbClr val="140C76"/>
                </a:solidFill>
              </a:rPr>
              <a:t>P17 del, t (14;16), </a:t>
            </a:r>
          </a:p>
          <a:p>
            <a:pPr algn="ctr"/>
            <a:r>
              <a:rPr lang="tr-TR" sz="2200" b="1" dirty="0" smtClean="0">
                <a:solidFill>
                  <a:srgbClr val="140C76"/>
                </a:solidFill>
              </a:rPr>
              <a:t>t (14;20), GEP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64640" y="1796038"/>
            <a:ext cx="2846071" cy="1323439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Standart risk</a:t>
            </a:r>
          </a:p>
          <a:p>
            <a:pPr algn="ctr"/>
            <a:r>
              <a:rPr lang="tr-TR" sz="2200" b="1" dirty="0">
                <a:solidFill>
                  <a:srgbClr val="140C76"/>
                </a:solidFill>
              </a:rPr>
              <a:t>t</a:t>
            </a:r>
            <a:r>
              <a:rPr lang="tr-TR" sz="2200" b="1" dirty="0" smtClean="0">
                <a:solidFill>
                  <a:srgbClr val="140C76"/>
                </a:solidFill>
              </a:rPr>
              <a:t> (11;14), (t (6;14)</a:t>
            </a:r>
          </a:p>
          <a:p>
            <a:pPr algn="ctr"/>
            <a:endParaRPr lang="tr-TR" sz="24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916090" y="1796037"/>
            <a:ext cx="2777490" cy="1323439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Orta risk</a:t>
            </a:r>
          </a:p>
          <a:p>
            <a:pPr algn="ctr"/>
            <a:r>
              <a:rPr lang="tr-TR" sz="2200" b="1" dirty="0">
                <a:solidFill>
                  <a:srgbClr val="140C76"/>
                </a:solidFill>
              </a:rPr>
              <a:t>t</a:t>
            </a:r>
            <a:r>
              <a:rPr lang="tr-TR" sz="2200" b="1" dirty="0" smtClean="0">
                <a:solidFill>
                  <a:srgbClr val="140C76"/>
                </a:solidFill>
              </a:rPr>
              <a:t> (4;14)</a:t>
            </a:r>
          </a:p>
          <a:p>
            <a:pPr algn="ctr"/>
            <a:endParaRPr lang="tr-TR" sz="24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964640" y="6303484"/>
            <a:ext cx="1019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FFFF00"/>
                </a:solidFill>
              </a:rPr>
              <a:t>Rajkumar</a:t>
            </a:r>
            <a:r>
              <a:rPr lang="tr-TR" sz="1400" dirty="0" smtClean="0">
                <a:solidFill>
                  <a:srgbClr val="FFFF00"/>
                </a:solidFill>
              </a:rPr>
              <a:t> SV: </a:t>
            </a:r>
            <a:r>
              <a:rPr lang="fr-FR" sz="1400" dirty="0">
                <a:solidFill>
                  <a:srgbClr val="FFFF00"/>
                </a:solidFill>
              </a:rPr>
              <a:t>Multiple </a:t>
            </a:r>
            <a:r>
              <a:rPr lang="fr-FR" sz="1400" dirty="0" err="1">
                <a:solidFill>
                  <a:srgbClr val="FFFF00"/>
                </a:solidFill>
              </a:rPr>
              <a:t>myeloma</a:t>
            </a:r>
            <a:r>
              <a:rPr lang="fr-FR" sz="1400" dirty="0">
                <a:solidFill>
                  <a:srgbClr val="FFFF00"/>
                </a:solidFill>
              </a:rPr>
              <a:t>: 2014 Update on </a:t>
            </a:r>
            <a:r>
              <a:rPr lang="fr-FR" sz="1400" dirty="0" err="1">
                <a:solidFill>
                  <a:srgbClr val="FFFF00"/>
                </a:solidFill>
              </a:rPr>
              <a:t>diagnosis</a:t>
            </a:r>
            <a:r>
              <a:rPr lang="fr-FR" sz="1400" dirty="0">
                <a:solidFill>
                  <a:srgbClr val="FFFF00"/>
                </a:solidFill>
              </a:rPr>
              <a:t>, </a:t>
            </a:r>
            <a:r>
              <a:rPr lang="fr-FR" sz="1400" dirty="0" err="1">
                <a:solidFill>
                  <a:srgbClr val="FFFF00"/>
                </a:solidFill>
              </a:rPr>
              <a:t>riskstratification</a:t>
            </a:r>
            <a:r>
              <a:rPr lang="fr-FR" sz="1400" dirty="0" smtClean="0">
                <a:solidFill>
                  <a:srgbClr val="FFFF00"/>
                </a:solidFill>
              </a:rPr>
              <a:t>,</a:t>
            </a:r>
            <a:r>
              <a:rPr lang="tr-TR" sz="1400" dirty="0" smtClean="0">
                <a:solidFill>
                  <a:srgbClr val="FFFF00"/>
                </a:solidFill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</a:rPr>
              <a:t>and</a:t>
            </a:r>
            <a:r>
              <a:rPr lang="tr-TR" sz="1400" dirty="0" smtClean="0">
                <a:solidFill>
                  <a:srgbClr val="FFFF00"/>
                </a:solidFill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</a:rPr>
              <a:t>management</a:t>
            </a:r>
            <a:r>
              <a:rPr lang="tr-TR" sz="1400" dirty="0" smtClean="0">
                <a:solidFill>
                  <a:srgbClr val="FFFF00"/>
                </a:solidFill>
              </a:rPr>
              <a:t>  </a:t>
            </a:r>
            <a:r>
              <a:rPr lang="tr-TR" sz="1400" dirty="0" err="1" smtClean="0">
                <a:solidFill>
                  <a:srgbClr val="FFFF00"/>
                </a:solidFill>
              </a:rPr>
              <a:t>Am</a:t>
            </a:r>
            <a:r>
              <a:rPr lang="tr-TR" sz="1400" dirty="0" smtClean="0">
                <a:solidFill>
                  <a:srgbClr val="FFFF00"/>
                </a:solidFill>
              </a:rPr>
              <a:t> J </a:t>
            </a:r>
            <a:r>
              <a:rPr lang="tr-TR" sz="1400" dirty="0" err="1" smtClean="0">
                <a:solidFill>
                  <a:srgbClr val="FFFF00"/>
                </a:solidFill>
              </a:rPr>
              <a:t>Hematol</a:t>
            </a:r>
            <a:r>
              <a:rPr lang="tr-TR" sz="1400" dirty="0" smtClean="0">
                <a:solidFill>
                  <a:srgbClr val="FFFF00"/>
                </a:solidFill>
              </a:rPr>
              <a:t> 2014; 89:998-1009</a:t>
            </a:r>
            <a:endParaRPr lang="tr-TR" sz="1400" dirty="0">
              <a:solidFill>
                <a:srgbClr val="FFFF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916090" y="5268260"/>
            <a:ext cx="2635347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0066"/>
                </a:solidFill>
              </a:rPr>
              <a:t>Bortezomib</a:t>
            </a:r>
            <a:r>
              <a:rPr lang="tr-TR" sz="2400" b="1" dirty="0" smtClean="0">
                <a:solidFill>
                  <a:srgbClr val="000066"/>
                </a:solidFill>
              </a:rPr>
              <a:t> bazlı idame  (2 yıl)</a:t>
            </a:r>
            <a:endParaRPr lang="tr-TR" sz="2400" b="1" dirty="0">
              <a:solidFill>
                <a:srgbClr val="000066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9054332" y="5311645"/>
            <a:ext cx="2635347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0066"/>
                </a:solidFill>
              </a:rPr>
              <a:t>Bortezomib</a:t>
            </a:r>
            <a:r>
              <a:rPr lang="tr-TR" sz="2400" b="1" dirty="0" smtClean="0">
                <a:solidFill>
                  <a:srgbClr val="000066"/>
                </a:solidFill>
              </a:rPr>
              <a:t> bazlı idame </a:t>
            </a:r>
            <a:endParaRPr lang="tr-TR" sz="2400" b="1" dirty="0">
              <a:solidFill>
                <a:srgbClr val="000066"/>
              </a:solidFill>
            </a:endParaRPr>
          </a:p>
        </p:txBody>
      </p:sp>
      <p:sp>
        <p:nvSpPr>
          <p:cNvPr id="21" name="Aşağı Ok 20"/>
          <p:cNvSpPr/>
          <p:nvPr/>
        </p:nvSpPr>
        <p:spPr>
          <a:xfrm>
            <a:off x="6050525" y="4637452"/>
            <a:ext cx="309147" cy="629504"/>
          </a:xfrm>
          <a:prstGeom prst="downArrow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66"/>
              </a:solidFill>
            </a:endParaRPr>
          </a:p>
        </p:txBody>
      </p:sp>
      <p:sp>
        <p:nvSpPr>
          <p:cNvPr id="22" name="Aşağı Ok 21"/>
          <p:cNvSpPr/>
          <p:nvPr/>
        </p:nvSpPr>
        <p:spPr>
          <a:xfrm>
            <a:off x="10170900" y="4654294"/>
            <a:ext cx="309147" cy="629504"/>
          </a:xfrm>
          <a:prstGeom prst="downArrow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66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725897" y="6536090"/>
            <a:ext cx="5015732" cy="365125"/>
          </a:xfrm>
        </p:spPr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Dr</a:t>
            </a:r>
            <a:r>
              <a:rPr lang="tr-TR" dirty="0" smtClean="0">
                <a:solidFill>
                  <a:schemeClr val="bg1"/>
                </a:solidFill>
              </a:rPr>
              <a:t> Ali Zahit Bolaman 41. Ulusal </a:t>
            </a:r>
            <a:r>
              <a:rPr lang="tr-TR" dirty="0" err="1" smtClean="0">
                <a:solidFill>
                  <a:schemeClr val="bg1"/>
                </a:solidFill>
              </a:rPr>
              <a:t>Hematolojl</a:t>
            </a:r>
            <a:r>
              <a:rPr lang="tr-TR" dirty="0" smtClean="0">
                <a:solidFill>
                  <a:schemeClr val="bg1"/>
                </a:solidFill>
              </a:rPr>
              <a:t> Kongresi Antalya Ekim 2015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17170" y="4806"/>
            <a:ext cx="124091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 smtClean="0"/>
              <a:t>Yaşlı hastalard</a:t>
            </a:r>
            <a:r>
              <a:rPr lang="tr-TR" sz="3400" b="1" dirty="0"/>
              <a:t>a</a:t>
            </a:r>
            <a:endParaRPr lang="tr-TR" sz="3400" b="1" dirty="0" smtClean="0"/>
          </a:p>
          <a:p>
            <a:pPr algn="ctr"/>
            <a:r>
              <a:rPr lang="tr-TR" sz="3600" b="1" dirty="0" smtClean="0"/>
              <a:t>IMWG ÖNERİLERİ</a:t>
            </a:r>
            <a:endParaRPr lang="tr-TR" sz="1400" b="1" dirty="0"/>
          </a:p>
        </p:txBody>
      </p:sp>
      <p:sp>
        <p:nvSpPr>
          <p:cNvPr id="5" name="Dikdörtgen 4"/>
          <p:cNvSpPr/>
          <p:nvPr/>
        </p:nvSpPr>
        <p:spPr>
          <a:xfrm>
            <a:off x="5221757" y="970207"/>
            <a:ext cx="1544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/>
              <a:t>Palumbo</a:t>
            </a:r>
            <a:r>
              <a:rPr lang="tr-TR" sz="1400" dirty="0"/>
              <a:t> JCO 2014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045970" y="1856513"/>
            <a:ext cx="747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553689" y="1953221"/>
            <a:ext cx="8881110" cy="1323439"/>
          </a:xfrm>
          <a:prstGeom prst="rect">
            <a:avLst/>
          </a:prstGeom>
          <a:solidFill>
            <a:srgbClr val="BDD4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Hastayı değerlendir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 err="1" smtClean="0"/>
              <a:t>Komorbidite</a:t>
            </a:r>
            <a:r>
              <a:rPr lang="tr-TR" sz="2000" b="1" dirty="0" smtClean="0"/>
              <a:t> varlığı, </a:t>
            </a:r>
            <a:r>
              <a:rPr lang="tr-TR" sz="2000" b="1" dirty="0" err="1" smtClean="0"/>
              <a:t>mental</a:t>
            </a:r>
            <a:r>
              <a:rPr lang="tr-TR" sz="2000" b="1" dirty="0" smtClean="0"/>
              <a:t> konum ve </a:t>
            </a:r>
            <a:r>
              <a:rPr lang="tr-TR" sz="2000" b="1" dirty="0" err="1" smtClean="0"/>
              <a:t>mobilite</a:t>
            </a:r>
            <a:r>
              <a:rPr lang="tr-TR" sz="2000" b="1" dirty="0" smtClean="0"/>
              <a:t> konumu</a:t>
            </a:r>
          </a:p>
          <a:p>
            <a:pPr algn="ctr"/>
            <a:r>
              <a:rPr lang="tr-TR" sz="2000" b="1" dirty="0" smtClean="0"/>
              <a:t>Spesifik indeksler ve skorlar kullanılabilir </a:t>
            </a:r>
            <a:endParaRPr lang="tr-TR" sz="2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638999" y="3954651"/>
            <a:ext cx="2710491" cy="400110"/>
          </a:xfrm>
          <a:prstGeom prst="rect">
            <a:avLst/>
          </a:prstGeom>
          <a:solidFill>
            <a:srgbClr val="BDD4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Orta düzeyde fit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586163" y="5034053"/>
            <a:ext cx="290322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MPT</a:t>
            </a:r>
          </a:p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V</a:t>
            </a:r>
            <a:r>
              <a:rPr lang="tr-TR" sz="2000" b="1" dirty="0" smtClean="0"/>
              <a:t>MP, </a:t>
            </a:r>
            <a:r>
              <a:rPr lang="tr-TR" sz="2000" b="1" dirty="0" smtClean="0">
                <a:solidFill>
                  <a:srgbClr val="C00000"/>
                </a:solidFill>
              </a:rPr>
              <a:t>V</a:t>
            </a:r>
            <a:r>
              <a:rPr lang="tr-TR" sz="2000" b="1" dirty="0" smtClean="0"/>
              <a:t>MPT, </a:t>
            </a:r>
            <a:r>
              <a:rPr lang="tr-TR" sz="2000" b="1" dirty="0" smtClean="0">
                <a:solidFill>
                  <a:srgbClr val="C00000"/>
                </a:solidFill>
              </a:rPr>
              <a:t>V</a:t>
            </a:r>
            <a:r>
              <a:rPr lang="tr-TR" sz="2000" b="1" dirty="0" smtClean="0"/>
              <a:t>T</a:t>
            </a:r>
          </a:p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V</a:t>
            </a:r>
            <a:r>
              <a:rPr lang="tr-TR" sz="2000" b="1" dirty="0" smtClean="0"/>
              <a:t>CD, </a:t>
            </a:r>
            <a:r>
              <a:rPr lang="tr-TR" sz="2000" b="1" dirty="0" smtClean="0">
                <a:solidFill>
                  <a:srgbClr val="C00000"/>
                </a:solidFill>
              </a:rPr>
              <a:t>V</a:t>
            </a:r>
            <a:r>
              <a:rPr lang="tr-TR" sz="2000" b="1" dirty="0" smtClean="0"/>
              <a:t>RD</a:t>
            </a:r>
          </a:p>
          <a:p>
            <a:pPr algn="ctr"/>
            <a:r>
              <a:rPr lang="tr-TR" sz="2000" b="1" dirty="0" smtClean="0"/>
              <a:t>MPR-R, </a:t>
            </a:r>
            <a:r>
              <a:rPr lang="tr-TR" sz="2000" b="1" dirty="0" err="1" smtClean="0"/>
              <a:t>Rd</a:t>
            </a:r>
            <a:r>
              <a:rPr lang="tr-TR" sz="2000" b="1" dirty="0" smtClean="0"/>
              <a:t> 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823907" y="5067807"/>
            <a:ext cx="252814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Düşük doz</a:t>
            </a:r>
          </a:p>
          <a:p>
            <a:pPr algn="ctr"/>
            <a:r>
              <a:rPr lang="tr-TR" sz="2000" b="1" dirty="0" smtClean="0"/>
              <a:t>MPT</a:t>
            </a:r>
            <a:br>
              <a:rPr lang="tr-TR" sz="2000" b="1" dirty="0" smtClean="0"/>
            </a:br>
            <a:r>
              <a:rPr lang="tr-TR" sz="2000" b="1" dirty="0" smtClean="0">
                <a:solidFill>
                  <a:srgbClr val="C00000"/>
                </a:solidFill>
              </a:rPr>
              <a:t>V</a:t>
            </a:r>
            <a:r>
              <a:rPr lang="tr-TR" sz="2000" b="1" dirty="0" smtClean="0"/>
              <a:t>MP</a:t>
            </a:r>
          </a:p>
          <a:p>
            <a:pPr algn="ctr"/>
            <a:r>
              <a:rPr lang="tr-TR" sz="2000" b="1" dirty="0" err="1" smtClean="0">
                <a:solidFill>
                  <a:srgbClr val="C00000"/>
                </a:solidFill>
              </a:rPr>
              <a:t>V</a:t>
            </a:r>
            <a:r>
              <a:rPr lang="tr-TR" sz="2000" b="1" dirty="0" err="1" smtClean="0"/>
              <a:t>d</a:t>
            </a:r>
            <a:r>
              <a:rPr lang="tr-TR" sz="2000" b="1" dirty="0" smtClean="0"/>
              <a:t>/</a:t>
            </a:r>
            <a:r>
              <a:rPr lang="tr-TR" sz="2000" b="1" dirty="0" err="1" smtClean="0"/>
              <a:t>Rd</a:t>
            </a:r>
            <a:endParaRPr lang="tr-TR" sz="20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823907" y="3909285"/>
            <a:ext cx="2528144" cy="400110"/>
          </a:xfrm>
          <a:prstGeom prst="rect">
            <a:avLst/>
          </a:prstGeom>
          <a:solidFill>
            <a:srgbClr val="BDD4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Fit değil</a:t>
            </a:r>
            <a:endParaRPr lang="tr-TR" sz="2000" b="1" dirty="0"/>
          </a:p>
        </p:txBody>
      </p:sp>
      <p:sp>
        <p:nvSpPr>
          <p:cNvPr id="16" name="Aşağı Ok 15"/>
          <p:cNvSpPr/>
          <p:nvPr/>
        </p:nvSpPr>
        <p:spPr>
          <a:xfrm>
            <a:off x="3001948" y="4457327"/>
            <a:ext cx="365760" cy="4317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17" name="Aşağı Ok 16"/>
          <p:cNvSpPr/>
          <p:nvPr/>
        </p:nvSpPr>
        <p:spPr>
          <a:xfrm>
            <a:off x="5854893" y="4441432"/>
            <a:ext cx="365760" cy="4317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>
            <a:off x="2905099" y="3388160"/>
            <a:ext cx="365760" cy="4317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20" name="Aşağı Ok 19"/>
          <p:cNvSpPr/>
          <p:nvPr/>
        </p:nvSpPr>
        <p:spPr>
          <a:xfrm>
            <a:off x="5760720" y="3305247"/>
            <a:ext cx="365760" cy="4317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792184" y="3954651"/>
            <a:ext cx="2823210" cy="400110"/>
          </a:xfrm>
          <a:prstGeom prst="rect">
            <a:avLst/>
          </a:prstGeom>
          <a:solidFill>
            <a:srgbClr val="BDD4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İyi düzeyde fit</a:t>
            </a:r>
            <a:endParaRPr lang="tr-TR" sz="2000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663394" y="5041291"/>
            <a:ext cx="305486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 smtClean="0"/>
              <a:t>Azaltılımış</a:t>
            </a:r>
            <a:r>
              <a:rPr lang="tr-TR" sz="2000" b="1" dirty="0" smtClean="0"/>
              <a:t> yoğunluklu </a:t>
            </a:r>
            <a:r>
              <a:rPr lang="tr-TR" sz="2000" b="1" dirty="0" err="1" smtClean="0"/>
              <a:t>otolog</a:t>
            </a:r>
            <a:r>
              <a:rPr lang="tr-TR" sz="2000" b="1" dirty="0" smtClean="0"/>
              <a:t> transplantasyon (MEL 100)</a:t>
            </a:r>
            <a:endParaRPr lang="tr-TR" sz="2000" b="1" dirty="0"/>
          </a:p>
        </p:txBody>
      </p:sp>
      <p:sp>
        <p:nvSpPr>
          <p:cNvPr id="24" name="Aşağı Ok 23"/>
          <p:cNvSpPr/>
          <p:nvPr/>
        </p:nvSpPr>
        <p:spPr>
          <a:xfrm>
            <a:off x="9060914" y="4441433"/>
            <a:ext cx="365760" cy="4317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>
            <a:off x="9068534" y="3298752"/>
            <a:ext cx="365760" cy="4317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0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738187"/>
            <a:ext cx="11696700" cy="5381625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5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8139228" y="910108"/>
            <a:ext cx="166041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Düşkünlük</a:t>
            </a:r>
            <a:endParaRPr lang="tr-TR" sz="2000" b="1" dirty="0">
              <a:solidFill>
                <a:srgbClr val="FF0000"/>
              </a:solidFill>
            </a:endParaRPr>
          </a:p>
        </p:txBody>
      </p:sp>
      <p:cxnSp>
        <p:nvCxnSpPr>
          <p:cNvPr id="21" name="Düz Bağlayıcı 20"/>
          <p:cNvCxnSpPr/>
          <p:nvPr/>
        </p:nvCxnSpPr>
        <p:spPr>
          <a:xfrm>
            <a:off x="5480936" y="2075337"/>
            <a:ext cx="0" cy="322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 flipH="1">
            <a:off x="8798266" y="2028245"/>
            <a:ext cx="4454" cy="136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5752942" y="1598653"/>
            <a:ext cx="5933348" cy="1953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    Yavaş                           Orta                  Ağır yaklaşım </a:t>
            </a:r>
          </a:p>
          <a:p>
            <a:endParaRPr lang="tr-TR" sz="2000" b="1" dirty="0" smtClean="0"/>
          </a:p>
          <a:p>
            <a:endParaRPr lang="tr-TR" sz="2000" b="1" dirty="0"/>
          </a:p>
          <a:p>
            <a:endParaRPr lang="tr-TR" sz="2000" b="1" dirty="0" smtClean="0"/>
          </a:p>
          <a:p>
            <a:endParaRPr lang="tr-TR" sz="2000" b="1" dirty="0"/>
          </a:p>
          <a:p>
            <a:endParaRPr lang="tr-TR" sz="2000" b="1" dirty="0" smtClean="0"/>
          </a:p>
        </p:txBody>
      </p:sp>
      <p:sp>
        <p:nvSpPr>
          <p:cNvPr id="24" name="Metin kutusu 23"/>
          <p:cNvSpPr txBox="1"/>
          <p:nvPr/>
        </p:nvSpPr>
        <p:spPr>
          <a:xfrm>
            <a:off x="8724641" y="2067631"/>
            <a:ext cx="299292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	Düşkünlük</a:t>
            </a:r>
            <a:endParaRPr lang="tr-TR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000" dirty="0" smtClean="0"/>
              <a:t>Destek tedavi gereği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000" dirty="0" smtClean="0"/>
              <a:t>Mortalite riskini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000" dirty="0" smtClean="0"/>
              <a:t>Hastaneye yatma risk</a:t>
            </a:r>
            <a:endParaRPr lang="tr-TR" sz="2000" dirty="0"/>
          </a:p>
        </p:txBody>
      </p:sp>
      <p:cxnSp>
        <p:nvCxnSpPr>
          <p:cNvPr id="25" name="Düz Ok Bağlayıcısı 24"/>
          <p:cNvCxnSpPr/>
          <p:nvPr/>
        </p:nvCxnSpPr>
        <p:spPr>
          <a:xfrm>
            <a:off x="11022388" y="2729350"/>
            <a:ext cx="0" cy="272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11586770" y="3015689"/>
            <a:ext cx="0" cy="272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/>
          <p:cNvSpPr txBox="1"/>
          <p:nvPr/>
        </p:nvSpPr>
        <p:spPr>
          <a:xfrm>
            <a:off x="6350088" y="3962670"/>
            <a:ext cx="522832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Başlangıçta tavsiye edilen tedavi (6-9 </a:t>
            </a:r>
            <a:r>
              <a:rPr lang="tr-TR" sz="2000" b="1" dirty="0" err="1" smtClean="0"/>
              <a:t>siklüs</a:t>
            </a:r>
            <a:r>
              <a:rPr lang="tr-TR" sz="2000" b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FF0000"/>
                </a:solidFill>
              </a:rPr>
              <a:t>V</a:t>
            </a:r>
            <a:r>
              <a:rPr lang="tr-TR" sz="2000" dirty="0"/>
              <a:t>CD, </a:t>
            </a:r>
            <a:r>
              <a:rPr lang="tr-TR" sz="2000" dirty="0">
                <a:solidFill>
                  <a:srgbClr val="FF0000"/>
                </a:solidFill>
              </a:rPr>
              <a:t>V</a:t>
            </a:r>
            <a:r>
              <a:rPr lang="tr-TR" sz="2000" dirty="0"/>
              <a:t>MP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 smtClean="0"/>
              <a:t>Alkilleyici</a:t>
            </a:r>
            <a:r>
              <a:rPr lang="tr-TR" sz="2000" dirty="0" smtClean="0"/>
              <a:t> </a:t>
            </a:r>
            <a:r>
              <a:rPr lang="tr-TR" sz="2000" dirty="0" err="1" smtClean="0"/>
              <a:t>ajan+steroid+İMİD:MPT</a:t>
            </a:r>
            <a:r>
              <a:rPr lang="tr-TR" sz="2000" dirty="0" smtClean="0"/>
              <a:t>, CTD</a:t>
            </a:r>
          </a:p>
          <a:p>
            <a:r>
              <a:rPr lang="tr-TR" sz="2000" dirty="0" smtClean="0"/>
              <a:t>		</a:t>
            </a:r>
            <a:r>
              <a:rPr lang="tr-TR" sz="2000" b="1" dirty="0" smtClean="0"/>
              <a:t>İlave seçenekler     </a:t>
            </a:r>
          </a:p>
          <a:p>
            <a:r>
              <a:rPr lang="tr-TR" sz="2000" dirty="0" err="1" smtClean="0"/>
              <a:t>Rd</a:t>
            </a:r>
            <a:r>
              <a:rPr lang="tr-TR" sz="2000" dirty="0"/>
              <a:t>, MPR-R, </a:t>
            </a:r>
            <a:r>
              <a:rPr lang="tr-TR" sz="2000" dirty="0" smtClean="0"/>
              <a:t>VMPT-VT</a:t>
            </a:r>
            <a:r>
              <a:rPr lang="tr-TR" sz="2000" dirty="0"/>
              <a:t>, </a:t>
            </a:r>
            <a:r>
              <a:rPr lang="tr-TR" sz="2000" dirty="0" err="1"/>
              <a:t>Bendamustin</a:t>
            </a:r>
            <a:r>
              <a:rPr lang="tr-TR" sz="2000" dirty="0"/>
              <a:t> /</a:t>
            </a:r>
            <a:r>
              <a:rPr lang="tr-TR" sz="2000" dirty="0" err="1"/>
              <a:t>Prednison</a:t>
            </a:r>
            <a:endParaRPr lang="tr-TR" sz="2000" dirty="0"/>
          </a:p>
          <a:p>
            <a:endParaRPr lang="tr-TR" sz="20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7171371" y="5783650"/>
            <a:ext cx="40838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İdame</a:t>
            </a:r>
          </a:p>
          <a:p>
            <a:pPr algn="ctr"/>
            <a:r>
              <a:rPr lang="tr-TR" sz="2000" dirty="0" err="1" smtClean="0"/>
              <a:t>Bortezomib</a:t>
            </a:r>
            <a:r>
              <a:rPr lang="tr-TR" sz="2000" dirty="0" smtClean="0"/>
              <a:t>, </a:t>
            </a:r>
            <a:r>
              <a:rPr lang="tr-TR" sz="2000" dirty="0" err="1" smtClean="0"/>
              <a:t>Talidomid</a:t>
            </a:r>
            <a:r>
              <a:rPr lang="tr-TR" sz="2000" dirty="0"/>
              <a:t>, </a:t>
            </a:r>
            <a:r>
              <a:rPr lang="tr-TR" sz="2000" dirty="0" err="1" smtClean="0"/>
              <a:t>Lenalidomid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cxnSp>
        <p:nvCxnSpPr>
          <p:cNvPr id="29" name="Düz Bağlayıcı 28"/>
          <p:cNvCxnSpPr/>
          <p:nvPr/>
        </p:nvCxnSpPr>
        <p:spPr>
          <a:xfrm flipV="1">
            <a:off x="7520002" y="2018104"/>
            <a:ext cx="2790443" cy="10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/>
        </p:nvSpPr>
        <p:spPr>
          <a:xfrm>
            <a:off x="5881588" y="2041795"/>
            <a:ext cx="299292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	</a:t>
            </a:r>
            <a:r>
              <a:rPr lang="tr-TR" sz="2000" b="1" dirty="0" err="1" smtClean="0"/>
              <a:t>Komorbidite</a:t>
            </a:r>
            <a:r>
              <a:rPr lang="tr-TR" sz="2000" b="1" dirty="0" smtClean="0"/>
              <a:t>                                    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İlaç </a:t>
            </a:r>
            <a:r>
              <a:rPr lang="tr-TR" sz="2000" dirty="0"/>
              <a:t>etkileşim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Tedaviye uyumsuzluk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Düşkünlük riski</a:t>
            </a:r>
          </a:p>
        </p:txBody>
      </p:sp>
      <p:cxnSp>
        <p:nvCxnSpPr>
          <p:cNvPr id="32" name="Düz Ok Bağlayıcısı 31"/>
          <p:cNvCxnSpPr/>
          <p:nvPr/>
        </p:nvCxnSpPr>
        <p:spPr>
          <a:xfrm>
            <a:off x="7520002" y="2037605"/>
            <a:ext cx="2" cy="1659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 flipH="1">
            <a:off x="10309635" y="2018104"/>
            <a:ext cx="810" cy="183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5782274" y="1607854"/>
            <a:ext cx="593529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Yavaş                           Orta                  Ağır yaklaşım</a:t>
            </a:r>
          </a:p>
        </p:txBody>
      </p:sp>
      <p:cxnSp>
        <p:nvCxnSpPr>
          <p:cNvPr id="35" name="Düz Ok Bağlayıcısı 34"/>
          <p:cNvCxnSpPr>
            <a:endCxn id="27" idx="0"/>
          </p:cNvCxnSpPr>
          <p:nvPr/>
        </p:nvCxnSpPr>
        <p:spPr>
          <a:xfrm>
            <a:off x="8961083" y="3488214"/>
            <a:ext cx="3169" cy="474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>
            <a:off x="9095939" y="5510962"/>
            <a:ext cx="0" cy="272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Metin kutusu 46"/>
          <p:cNvSpPr txBox="1"/>
          <p:nvPr/>
        </p:nvSpPr>
        <p:spPr>
          <a:xfrm>
            <a:off x="87200" y="1043969"/>
            <a:ext cx="52075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Yaş ve </a:t>
            </a:r>
            <a:r>
              <a:rPr lang="tr-TR" b="1" dirty="0" err="1" smtClean="0">
                <a:solidFill>
                  <a:schemeClr val="bg1"/>
                </a:solidFill>
              </a:rPr>
              <a:t>Geriatrik</a:t>
            </a:r>
            <a:r>
              <a:rPr lang="tr-TR" b="1" dirty="0" smtClean="0">
                <a:solidFill>
                  <a:schemeClr val="bg1"/>
                </a:solidFill>
              </a:rPr>
              <a:t> Değerlendirme</a:t>
            </a:r>
            <a:endParaRPr lang="tr-TR" b="1" dirty="0">
              <a:solidFill>
                <a:schemeClr val="bg1"/>
              </a:solidFill>
            </a:endParaRPr>
          </a:p>
        </p:txBody>
      </p:sp>
      <p:graphicFrame>
        <p:nvGraphicFramePr>
          <p:cNvPr id="48" name="Tablo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32907"/>
              </p:ext>
            </p:extLst>
          </p:nvPr>
        </p:nvGraphicFramePr>
        <p:xfrm>
          <a:off x="87200" y="1500611"/>
          <a:ext cx="5293663" cy="291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98"/>
                <a:gridCol w="2385391"/>
                <a:gridCol w="1974574"/>
              </a:tblGrid>
              <a:tr h="343836">
                <a:tc gridSpan="3">
                  <a:txBody>
                    <a:bodyPr/>
                    <a:lstStyle/>
                    <a:p>
                      <a:pPr algn="ctr">
                        <a:tabLst>
                          <a:tab pos="2335213" algn="l"/>
                        </a:tabLst>
                      </a:pPr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Düşkünlük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891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Yaş&gt;80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Yaş ≤75 </a:t>
                      </a:r>
                    </a:p>
                    <a:p>
                      <a:r>
                        <a:rPr lang="tr-TR" dirty="0" smtClean="0"/>
                        <a:t>Aşağıdaki  en az 2’si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ADL≤4</a:t>
                      </a:r>
                    </a:p>
                    <a:p>
                      <a:r>
                        <a:rPr lang="tr-TR" dirty="0" smtClean="0"/>
                        <a:t>IADL≤4</a:t>
                      </a:r>
                    </a:p>
                    <a:p>
                      <a:r>
                        <a:rPr lang="tr-TR" dirty="0" smtClean="0"/>
                        <a:t>CCI</a:t>
                      </a:r>
                      <a:r>
                        <a:rPr lang="tr-TR" dirty="0" smtClean="0">
                          <a:latin typeface="Calibri" panose="020F0502020204030204" pitchFamily="34" charset="0"/>
                        </a:rPr>
                        <a:t>≥2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Yaş 76-80</a:t>
                      </a:r>
                    </a:p>
                    <a:p>
                      <a:r>
                        <a:rPr lang="tr-TR" dirty="0" smtClean="0"/>
                        <a:t>Aşağıdaki en az 1   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ADL≤4</a:t>
                      </a:r>
                    </a:p>
                    <a:p>
                      <a:r>
                        <a:rPr lang="tr-TR" dirty="0" smtClean="0"/>
                        <a:t>IADL≤4</a:t>
                      </a:r>
                    </a:p>
                    <a:p>
                      <a:r>
                        <a:rPr lang="tr-TR" dirty="0" smtClean="0"/>
                        <a:t>CCI</a:t>
                      </a:r>
                      <a:r>
                        <a:rPr lang="tr-TR" dirty="0" smtClean="0">
                          <a:latin typeface="Calibri" panose="020F0502020204030204" pitchFamily="34" charset="0"/>
                        </a:rPr>
                        <a:t>≥2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534464">
                <a:tc gridSpan="3"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ADL, Activities of Daily Living; IADL, Instrumental Activities of Daily Living; CCI, </a:t>
                      </a:r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Charlson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Comorbidity Index.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Metin kutusu 48"/>
          <p:cNvSpPr txBox="1"/>
          <p:nvPr/>
        </p:nvSpPr>
        <p:spPr>
          <a:xfrm>
            <a:off x="1384045" y="4499825"/>
            <a:ext cx="1978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Blood </a:t>
            </a:r>
            <a:r>
              <a:rPr lang="tr-TR" sz="1200" dirty="0" err="1" smtClean="0"/>
              <a:t>Palumbo</a:t>
            </a:r>
            <a:r>
              <a:rPr lang="tr-TR" sz="1200" dirty="0" smtClean="0"/>
              <a:t> 2015</a:t>
            </a:r>
            <a:endParaRPr lang="tr-TR" sz="1200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7999179" y="6616434"/>
            <a:ext cx="288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/>
              <a:t>Engelhardt</a:t>
            </a:r>
            <a:r>
              <a:rPr lang="tr-TR" sz="1200" dirty="0" smtClean="0"/>
              <a:t> </a:t>
            </a:r>
            <a:r>
              <a:rPr lang="tr-TR" sz="1200" dirty="0" err="1" smtClean="0"/>
              <a:t>Haematologica</a:t>
            </a:r>
            <a:r>
              <a:rPr lang="tr-TR" sz="1200" dirty="0" smtClean="0"/>
              <a:t> 2014 </a:t>
            </a:r>
            <a:endParaRPr lang="tr-TR" sz="1200" dirty="0"/>
          </a:p>
        </p:txBody>
      </p:sp>
      <p:cxnSp>
        <p:nvCxnSpPr>
          <p:cNvPr id="52" name="Düz Ok Bağlayıcısı 51"/>
          <p:cNvCxnSpPr/>
          <p:nvPr/>
        </p:nvCxnSpPr>
        <p:spPr>
          <a:xfrm>
            <a:off x="8915223" y="1209553"/>
            <a:ext cx="3169" cy="474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o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51074"/>
              </p:ext>
            </p:extLst>
          </p:nvPr>
        </p:nvGraphicFramePr>
        <p:xfrm>
          <a:off x="189072" y="4736580"/>
          <a:ext cx="542472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61"/>
                <a:gridCol w="271236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Boretzomib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Lenalidomid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Agressif</a:t>
                      </a:r>
                      <a:r>
                        <a:rPr lang="tr-TR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hastalık</a:t>
                      </a:r>
                    </a:p>
                    <a:p>
                      <a:r>
                        <a:rPr lang="tr-TR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Böbrek yetmezliği</a:t>
                      </a:r>
                    </a:p>
                    <a:p>
                      <a:r>
                        <a:rPr lang="tr-TR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Ekstramedüller</a:t>
                      </a:r>
                      <a:r>
                        <a:rPr lang="tr-TR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hastalık Hastaneye</a:t>
                      </a:r>
                      <a:r>
                        <a:rPr lang="tr-TR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kolay </a:t>
                      </a:r>
                      <a:r>
                        <a:rPr lang="tr-TR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ulaşabilr</a:t>
                      </a:r>
                      <a:r>
                        <a:rPr lang="tr-TR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Agressifolmayan</a:t>
                      </a:r>
                      <a:r>
                        <a:rPr lang="tr-TR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hastalık </a:t>
                      </a:r>
                    </a:p>
                    <a:p>
                      <a:r>
                        <a:rPr lang="tr-TR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Böbrek yetmezlik</a:t>
                      </a:r>
                      <a:r>
                        <a:rPr lang="tr-TR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yok</a:t>
                      </a:r>
                    </a:p>
                    <a:p>
                      <a:r>
                        <a:rPr lang="tr-TR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Periferik</a:t>
                      </a:r>
                      <a:r>
                        <a:rPr lang="tr-TR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nöropati</a:t>
                      </a:r>
                      <a:r>
                        <a:rPr lang="tr-TR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varlığı</a:t>
                      </a:r>
                    </a:p>
                    <a:p>
                      <a:r>
                        <a:rPr lang="tr-TR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Hastaneya</a:t>
                      </a:r>
                      <a:r>
                        <a:rPr lang="tr-TR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kolay ulaşamama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Metin kutusu 55"/>
          <p:cNvSpPr txBox="1"/>
          <p:nvPr/>
        </p:nvSpPr>
        <p:spPr>
          <a:xfrm>
            <a:off x="1675205" y="-22886"/>
            <a:ext cx="991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0046"/>
                </a:solidFill>
              </a:rPr>
              <a:t>Düşkün hastalarda tedavi seçimi önemlidir</a:t>
            </a:r>
            <a:endParaRPr lang="tr-TR" sz="3600" b="1" dirty="0">
              <a:solidFill>
                <a:srgbClr val="000046"/>
              </a:solidFill>
            </a:endParaRPr>
          </a:p>
        </p:txBody>
      </p:sp>
      <p:sp>
        <p:nvSpPr>
          <p:cNvPr id="57" name="Altbilgi Yer Tutucusu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 Ali Zahit Bolaman 41. Ulusal Hematolojl Kongresi Antalya Ekim 2015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3160</Words>
  <Application>Microsoft Office PowerPoint</Application>
  <PresentationFormat>Geniş ekran</PresentationFormat>
  <Paragraphs>869</Paragraphs>
  <Slides>32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4" baseType="lpstr">
      <vt:lpstr>MS PGothic</vt:lpstr>
      <vt:lpstr>MS PGothic</vt:lpstr>
      <vt:lpstr>SimSun</vt:lpstr>
      <vt:lpstr>Arial</vt:lpstr>
      <vt:lpstr>Calibri</vt:lpstr>
      <vt:lpstr>Calibri Light</vt:lpstr>
      <vt:lpstr>Lucida Sans Unicode</vt:lpstr>
      <vt:lpstr>Osaka</vt:lpstr>
      <vt:lpstr>Sasfont</vt:lpstr>
      <vt:lpstr>Times New Roman</vt:lpstr>
      <vt:lpstr>Wingdings</vt:lpstr>
      <vt:lpstr>Office Teması</vt:lpstr>
      <vt:lpstr>Yeni Tanı Transplant Adayı Olmayan Multipl Myelomda  Tedavi </vt:lpstr>
      <vt:lpstr>PowerPoint Sunusu</vt:lpstr>
      <vt:lpstr>Tedavi rejim sayısı ve yanıt süresi </vt:lpstr>
      <vt:lpstr>Konu  Başlıkları</vt:lpstr>
      <vt:lpstr>Transplant adayı olmayan myelom  hastalarında tedavi seçenekleri</vt:lpstr>
      <vt:lpstr>PowerPoint Sunusu</vt:lpstr>
      <vt:lpstr>PowerPoint Sunusu</vt:lpstr>
      <vt:lpstr>PowerPoint Sunusu</vt:lpstr>
      <vt:lpstr>PowerPoint Sunusu</vt:lpstr>
      <vt:lpstr>HKH’na Uygun Olmayan HastalardaTedavi Seçimini Etkileyen Faktörler</vt:lpstr>
      <vt:lpstr>Melfalan İçeren Tedaviler </vt:lpstr>
      <vt:lpstr>Siklofosfamid Ve Bendamustin İçeren Tedaviler</vt:lpstr>
      <vt:lpstr>Alkilleyici Ajan İçermeyen Tedaviler</vt:lpstr>
      <vt:lpstr>Yeni tanı transplanta uygun olmayan hastaların tedavisi Pratikte ne var ?</vt:lpstr>
      <vt:lpstr>PowerPoint Sunusu</vt:lpstr>
      <vt:lpstr>PowerPoint Sunusu</vt:lpstr>
      <vt:lpstr>Yeni tanı transplanta uygun olmayan hastaların tedavisi</vt:lpstr>
      <vt:lpstr>PowerPoint Sunusu</vt:lpstr>
      <vt:lpstr>GÜNLÜK HAYATTA DURUM NE ?</vt:lpstr>
      <vt:lpstr>Tedavide alkilleyici ilaçların yeri</vt:lpstr>
      <vt:lpstr>Myelom Tedavisi Nasıl Optimize Edilebilir ?</vt:lpstr>
      <vt:lpstr>PowerPoint Sunusu</vt:lpstr>
      <vt:lpstr>PowerPoint Sunusu</vt:lpstr>
      <vt:lpstr>Tedavide Bortezomib Kullanım Süresinin Önemi</vt:lpstr>
      <vt:lpstr>PowerPoint Sunusu</vt:lpstr>
      <vt:lpstr>VMP (VISTA) YAN ETKİLER</vt:lpstr>
      <vt:lpstr>VMP (VISTA) YAN ETKİLER</vt:lpstr>
      <vt:lpstr>Bortezomib’in önemli yan etkisi nöropatiye yaklaşım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 Tanı Transplant Adayı Olmayan Multipl Myelomda  Tedavi </dc:title>
  <dc:creator>ali zahit bolaman</dc:creator>
  <cp:lastModifiedBy>ali zahit bolaman</cp:lastModifiedBy>
  <cp:revision>172</cp:revision>
  <dcterms:created xsi:type="dcterms:W3CDTF">2015-10-11T13:41:41Z</dcterms:created>
  <dcterms:modified xsi:type="dcterms:W3CDTF">2015-11-29T16:28:03Z</dcterms:modified>
</cp:coreProperties>
</file>